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AE6C52A-FF8A-4F0C-9E57-A7FF7A0D1B1A}" v="520" dt="2023-05-23T08:57:04.534"/>
    <p1510:client id="{2ECD3182-5031-4901-8DA8-F83122586718}" v="2" dt="2023-06-13T08:32:01.792"/>
    <p1510:client id="{2F8EA09B-697B-C80E-29BC-B8737F25FC8B}" v="54" dt="2023-05-24T06:38:52.776"/>
    <p1510:client id="{5F42F3BE-DBCF-46DF-9BB9-4CC48D9D0534}" v="133" dt="2023-05-23T08:52:45.744"/>
    <p1510:client id="{85E5E023-D6F4-4A7D-8146-C4B29D2B9FE6}" v="83" dt="2023-05-23T09:24:26.765"/>
    <p1510:client id="{B686422D-826B-4A9E-9B24-C0487358C8D3}" v="447" dt="2023-05-23T08:07:15.4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4" d="100"/>
          <a:sy n="154" d="100"/>
        </p:scale>
        <p:origin x="5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k Philipsen (student)" userId="S::njjw.philipsen@student.han.nl::63445def-7182-4c4c-864d-ff536d2872eb" providerId="AD" clId="Web-{5F42F3BE-DBCF-46DF-9BB9-4CC48D9D0534}"/>
    <pc:docChg chg="modSld sldOrd">
      <pc:chgData name="Nick Philipsen (student)" userId="S::njjw.philipsen@student.han.nl::63445def-7182-4c4c-864d-ff536d2872eb" providerId="AD" clId="Web-{5F42F3BE-DBCF-46DF-9BB9-4CC48D9D0534}" dt="2023-05-23T08:52:45.744" v="136"/>
      <pc:docMkLst>
        <pc:docMk/>
      </pc:docMkLst>
      <pc:sldChg chg="modSp">
        <pc:chgData name="Nick Philipsen (student)" userId="S::njjw.philipsen@student.han.nl::63445def-7182-4c4c-864d-ff536d2872eb" providerId="AD" clId="Web-{5F42F3BE-DBCF-46DF-9BB9-4CC48D9D0534}" dt="2023-05-23T08:45:50.174" v="76" actId="20577"/>
        <pc:sldMkLst>
          <pc:docMk/>
          <pc:sldMk cId="1385667838" sldId="260"/>
        </pc:sldMkLst>
        <pc:spChg chg="mod">
          <ac:chgData name="Nick Philipsen (student)" userId="S::njjw.philipsen@student.han.nl::63445def-7182-4c4c-864d-ff536d2872eb" providerId="AD" clId="Web-{5F42F3BE-DBCF-46DF-9BB9-4CC48D9D0534}" dt="2023-05-23T08:45:50.174" v="76" actId="20577"/>
          <ac:spMkLst>
            <pc:docMk/>
            <pc:sldMk cId="1385667838" sldId="260"/>
            <ac:spMk id="3" creationId="{F3CD2793-FD59-437C-6007-FB6DA0E46CF1}"/>
          </ac:spMkLst>
        </pc:spChg>
      </pc:sldChg>
      <pc:sldChg chg="ord">
        <pc:chgData name="Nick Philipsen (student)" userId="S::njjw.philipsen@student.han.nl::63445def-7182-4c4c-864d-ff536d2872eb" providerId="AD" clId="Web-{5F42F3BE-DBCF-46DF-9BB9-4CC48D9D0534}" dt="2023-05-23T08:52:45.744" v="136"/>
        <pc:sldMkLst>
          <pc:docMk/>
          <pc:sldMk cId="3257041833" sldId="261"/>
        </pc:sldMkLst>
      </pc:sldChg>
      <pc:sldChg chg="modSp ord">
        <pc:chgData name="Nick Philipsen (student)" userId="S::njjw.philipsen@student.han.nl::63445def-7182-4c4c-864d-ff536d2872eb" providerId="AD" clId="Web-{5F42F3BE-DBCF-46DF-9BB9-4CC48D9D0534}" dt="2023-05-23T08:52:20.383" v="134"/>
        <pc:sldMkLst>
          <pc:docMk/>
          <pc:sldMk cId="669012600" sldId="262"/>
        </pc:sldMkLst>
        <pc:spChg chg="mod">
          <ac:chgData name="Nick Philipsen (student)" userId="S::njjw.philipsen@student.han.nl::63445def-7182-4c4c-864d-ff536d2872eb" providerId="AD" clId="Web-{5F42F3BE-DBCF-46DF-9BB9-4CC48D9D0534}" dt="2023-05-23T08:47:54.259" v="133" actId="20577"/>
          <ac:spMkLst>
            <pc:docMk/>
            <pc:sldMk cId="669012600" sldId="262"/>
            <ac:spMk id="3" creationId="{FFEE8A89-F121-4FCE-5EE3-431C45BE72EB}"/>
          </ac:spMkLst>
        </pc:spChg>
      </pc:sldChg>
    </pc:docChg>
  </pc:docChgLst>
  <pc:docChgLst>
    <pc:chgData name="Teun Langenhuijsen (student)" userId="S::ttw.langenhuijsen@student.han.nl::5a3f0baa-d803-4aa0-960a-99538399b983" providerId="AD" clId="Web-{2AE6C52A-FF8A-4F0C-9E57-A7FF7A0D1B1A}"/>
    <pc:docChg chg="addSld modSld sldOrd addMainMaster delMainMaster">
      <pc:chgData name="Teun Langenhuijsen (student)" userId="S::ttw.langenhuijsen@student.han.nl::5a3f0baa-d803-4aa0-960a-99538399b983" providerId="AD" clId="Web-{2AE6C52A-FF8A-4F0C-9E57-A7FF7A0D1B1A}" dt="2023-05-23T08:57:03.268" v="492" actId="20577"/>
      <pc:docMkLst>
        <pc:docMk/>
      </pc:docMkLst>
      <pc:sldChg chg="delSp modSp mod modClrScheme delDesignElem chgLayout">
        <pc:chgData name="Teun Langenhuijsen (student)" userId="S::ttw.langenhuijsen@student.han.nl::5a3f0baa-d803-4aa0-960a-99538399b983" providerId="AD" clId="Web-{2AE6C52A-FF8A-4F0C-9E57-A7FF7A0D1B1A}" dt="2023-05-23T08:55:26.280" v="485" actId="1076"/>
        <pc:sldMkLst>
          <pc:docMk/>
          <pc:sldMk cId="3174271641" sldId="256"/>
        </pc:sldMkLst>
        <pc:spChg chg="mod ord">
          <ac:chgData name="Teun Langenhuijsen (student)" userId="S::ttw.langenhuijsen@student.han.nl::5a3f0baa-d803-4aa0-960a-99538399b983" providerId="AD" clId="Web-{2AE6C52A-FF8A-4F0C-9E57-A7FF7A0D1B1A}" dt="2023-05-23T07:37:05.021" v="9" actId="1076"/>
          <ac:spMkLst>
            <pc:docMk/>
            <pc:sldMk cId="3174271641" sldId="256"/>
            <ac:spMk id="2" creationId="{E1531C4C-6DDC-BE8F-A7C1-D702B1816763}"/>
          </ac:spMkLst>
        </pc:spChg>
        <pc:spChg chg="mod ord">
          <ac:chgData name="Teun Langenhuijsen (student)" userId="S::ttw.langenhuijsen@student.han.nl::5a3f0baa-d803-4aa0-960a-99538399b983" providerId="AD" clId="Web-{2AE6C52A-FF8A-4F0C-9E57-A7FF7A0D1B1A}" dt="2023-05-23T08:55:26.280" v="485" actId="1076"/>
          <ac:spMkLst>
            <pc:docMk/>
            <pc:sldMk cId="3174271641" sldId="256"/>
            <ac:spMk id="3" creationId="{263969E2-47AB-A55A-8231-9DE3D8C5861F}"/>
          </ac:spMkLst>
        </pc:spChg>
        <pc:spChg chg="del">
          <ac:chgData name="Teun Langenhuijsen (student)" userId="S::ttw.langenhuijsen@student.han.nl::5a3f0baa-d803-4aa0-960a-99538399b983" providerId="AD" clId="Web-{2AE6C52A-FF8A-4F0C-9E57-A7FF7A0D1B1A}" dt="2023-05-23T07:36:39.489" v="6"/>
          <ac:spMkLst>
            <pc:docMk/>
            <pc:sldMk cId="3174271641" sldId="256"/>
            <ac:spMk id="9" creationId="{CD18051F-0BA4-4C80-832C-1845011B9CAF}"/>
          </ac:spMkLst>
        </pc:spChg>
        <pc:spChg chg="del">
          <ac:chgData name="Teun Langenhuijsen (student)" userId="S::ttw.langenhuijsen@student.han.nl::5a3f0baa-d803-4aa0-960a-99538399b983" providerId="AD" clId="Web-{2AE6C52A-FF8A-4F0C-9E57-A7FF7A0D1B1A}" dt="2023-05-23T07:36:39.489" v="6"/>
          <ac:spMkLst>
            <pc:docMk/>
            <pc:sldMk cId="3174271641" sldId="256"/>
            <ac:spMk id="11" creationId="{13F26D5C-77E9-4A8D-95F0-1635BAD12650}"/>
          </ac:spMkLst>
        </pc:spChg>
        <pc:cxnChg chg="del">
          <ac:chgData name="Teun Langenhuijsen (student)" userId="S::ttw.langenhuijsen@student.han.nl::5a3f0baa-d803-4aa0-960a-99538399b983" providerId="AD" clId="Web-{2AE6C52A-FF8A-4F0C-9E57-A7FF7A0D1B1A}" dt="2023-05-23T07:36:39.489" v="6"/>
          <ac:cxnSpMkLst>
            <pc:docMk/>
            <pc:sldMk cId="3174271641" sldId="256"/>
            <ac:cxnSpMk id="13" creationId="{0632DC5A-0728-490F-8655-6B437782704C}"/>
          </ac:cxnSpMkLst>
        </pc:cxnChg>
        <pc:cxnChg chg="del">
          <ac:chgData name="Teun Langenhuijsen (student)" userId="S::ttw.langenhuijsen@student.han.nl::5a3f0baa-d803-4aa0-960a-99538399b983" providerId="AD" clId="Web-{2AE6C52A-FF8A-4F0C-9E57-A7FF7A0D1B1A}" dt="2023-05-23T07:36:39.489" v="6"/>
          <ac:cxnSpMkLst>
            <pc:docMk/>
            <pc:sldMk cId="3174271641" sldId="256"/>
            <ac:cxnSpMk id="15" creationId="{28BB1F6D-CF9C-422D-9324-C46415BB9D7D}"/>
          </ac:cxnSpMkLst>
        </pc:cxnChg>
      </pc:sldChg>
      <pc:sldChg chg="modSp mod modClrScheme chgLayout">
        <pc:chgData name="Teun Langenhuijsen (student)" userId="S::ttw.langenhuijsen@student.han.nl::5a3f0baa-d803-4aa0-960a-99538399b983" providerId="AD" clId="Web-{2AE6C52A-FF8A-4F0C-9E57-A7FF7A0D1B1A}" dt="2023-05-23T08:57:03.268" v="492" actId="20577"/>
        <pc:sldMkLst>
          <pc:docMk/>
          <pc:sldMk cId="4223294041" sldId="257"/>
        </pc:sldMkLst>
        <pc:spChg chg="mod ord">
          <ac:chgData name="Teun Langenhuijsen (student)" userId="S::ttw.langenhuijsen@student.han.nl::5a3f0baa-d803-4aa0-960a-99538399b983" providerId="AD" clId="Web-{2AE6C52A-FF8A-4F0C-9E57-A7FF7A0D1B1A}" dt="2023-05-23T07:39:45.525" v="45" actId="20577"/>
          <ac:spMkLst>
            <pc:docMk/>
            <pc:sldMk cId="4223294041" sldId="257"/>
            <ac:spMk id="2" creationId="{BBB40E88-B28D-0D00-A47C-D77968681825}"/>
          </ac:spMkLst>
        </pc:spChg>
        <pc:spChg chg="mod ord">
          <ac:chgData name="Teun Langenhuijsen (student)" userId="S::ttw.langenhuijsen@student.han.nl::5a3f0baa-d803-4aa0-960a-99538399b983" providerId="AD" clId="Web-{2AE6C52A-FF8A-4F0C-9E57-A7FF7A0D1B1A}" dt="2023-05-23T08:57:03.268" v="492" actId="20577"/>
          <ac:spMkLst>
            <pc:docMk/>
            <pc:sldMk cId="4223294041" sldId="257"/>
            <ac:spMk id="3" creationId="{4077F8C5-131C-46B3-97A4-47211CB37B5D}"/>
          </ac:spMkLst>
        </pc:spChg>
      </pc:sldChg>
      <pc:sldChg chg="addSp modSp new">
        <pc:chgData name="Teun Langenhuijsen (student)" userId="S::ttw.langenhuijsen@student.han.nl::5a3f0baa-d803-4aa0-960a-99538399b983" providerId="AD" clId="Web-{2AE6C52A-FF8A-4F0C-9E57-A7FF7A0D1B1A}" dt="2023-05-23T08:53:10.978" v="476" actId="1076"/>
        <pc:sldMkLst>
          <pc:docMk/>
          <pc:sldMk cId="3729707917" sldId="258"/>
        </pc:sldMkLst>
        <pc:spChg chg="mod">
          <ac:chgData name="Teun Langenhuijsen (student)" userId="S::ttw.langenhuijsen@student.han.nl::5a3f0baa-d803-4aa0-960a-99538399b983" providerId="AD" clId="Web-{2AE6C52A-FF8A-4F0C-9E57-A7FF7A0D1B1A}" dt="2023-05-23T07:58:20.637" v="353" actId="1076"/>
          <ac:spMkLst>
            <pc:docMk/>
            <pc:sldMk cId="3729707917" sldId="258"/>
            <ac:spMk id="2" creationId="{2FE27742-4CB2-E88B-BC83-C7E77D47B5A2}"/>
          </ac:spMkLst>
        </pc:spChg>
        <pc:spChg chg="mod">
          <ac:chgData name="Teun Langenhuijsen (student)" userId="S::ttw.langenhuijsen@student.han.nl::5a3f0baa-d803-4aa0-960a-99538399b983" providerId="AD" clId="Web-{2AE6C52A-FF8A-4F0C-9E57-A7FF7A0D1B1A}" dt="2023-05-23T07:58:03.230" v="350" actId="20577"/>
          <ac:spMkLst>
            <pc:docMk/>
            <pc:sldMk cId="3729707917" sldId="258"/>
            <ac:spMk id="3" creationId="{8EAA3601-8CA0-EE9E-7302-DEABCFA8AB6C}"/>
          </ac:spMkLst>
        </pc:spChg>
        <pc:picChg chg="add mod">
          <ac:chgData name="Teun Langenhuijsen (student)" userId="S::ttw.langenhuijsen@student.han.nl::5a3f0baa-d803-4aa0-960a-99538399b983" providerId="AD" clId="Web-{2AE6C52A-FF8A-4F0C-9E57-A7FF7A0D1B1A}" dt="2023-05-23T07:58:35.419" v="356" actId="1076"/>
          <ac:picMkLst>
            <pc:docMk/>
            <pc:sldMk cId="3729707917" sldId="258"/>
            <ac:picMk id="4" creationId="{1BD7D28D-7ABE-EA9E-C7EA-FC1DBE459493}"/>
          </ac:picMkLst>
        </pc:picChg>
        <pc:picChg chg="add mod ord">
          <ac:chgData name="Teun Langenhuijsen (student)" userId="S::ttw.langenhuijsen@student.han.nl::5a3f0baa-d803-4aa0-960a-99538399b983" providerId="AD" clId="Web-{2AE6C52A-FF8A-4F0C-9E57-A7FF7A0D1B1A}" dt="2023-05-23T08:52:35.727" v="469" actId="1076"/>
          <ac:picMkLst>
            <pc:docMk/>
            <pc:sldMk cId="3729707917" sldId="258"/>
            <ac:picMk id="5" creationId="{0B39B12E-28CF-29C8-B55A-C2B76621E02D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52:25.742" v="466" actId="1076"/>
          <ac:picMkLst>
            <pc:docMk/>
            <pc:sldMk cId="3729707917" sldId="258"/>
            <ac:picMk id="6" creationId="{E38444B0-D485-D710-EA35-921411C1DEB4}"/>
          </ac:picMkLst>
        </pc:picChg>
        <pc:picChg chg="add mod modCrop">
          <ac:chgData name="Teun Langenhuijsen (student)" userId="S::ttw.langenhuijsen@student.han.nl::5a3f0baa-d803-4aa0-960a-99538399b983" providerId="AD" clId="Web-{2AE6C52A-FF8A-4F0C-9E57-A7FF7A0D1B1A}" dt="2023-05-23T08:53:07.244" v="475" actId="14100"/>
          <ac:picMkLst>
            <pc:docMk/>
            <pc:sldMk cId="3729707917" sldId="258"/>
            <ac:picMk id="7" creationId="{64664F30-1A72-BC35-2AD2-512E200271F5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7:58:57.091" v="363" actId="1076"/>
          <ac:picMkLst>
            <pc:docMk/>
            <pc:sldMk cId="3729707917" sldId="258"/>
            <ac:picMk id="8" creationId="{E78E1E0D-D2C2-7F73-264D-ACF0E55CD7C1}"/>
          </ac:picMkLst>
        </pc:picChg>
        <pc:picChg chg="add mod ord">
          <ac:chgData name="Teun Langenhuijsen (student)" userId="S::ttw.langenhuijsen@student.han.nl::5a3f0baa-d803-4aa0-960a-99538399b983" providerId="AD" clId="Web-{2AE6C52A-FF8A-4F0C-9E57-A7FF7A0D1B1A}" dt="2023-05-23T08:53:05.119" v="474" actId="1076"/>
          <ac:picMkLst>
            <pc:docMk/>
            <pc:sldMk cId="3729707917" sldId="258"/>
            <ac:picMk id="9" creationId="{251823F7-56F1-ED9C-510C-54E4E5AA8AC9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53:10.978" v="476" actId="1076"/>
          <ac:picMkLst>
            <pc:docMk/>
            <pc:sldMk cId="3729707917" sldId="258"/>
            <ac:picMk id="10" creationId="{7EF8F863-0852-FE56-2412-E8C7A4CA1256}"/>
          </ac:picMkLst>
        </pc:picChg>
      </pc:sldChg>
      <pc:sldChg chg="modSp new ord">
        <pc:chgData name="Teun Langenhuijsen (student)" userId="S::ttw.langenhuijsen@student.han.nl::5a3f0baa-d803-4aa0-960a-99538399b983" providerId="AD" clId="Web-{2AE6C52A-FF8A-4F0C-9E57-A7FF7A0D1B1A}" dt="2023-05-23T07:40:31.730" v="103" actId="20577"/>
        <pc:sldMkLst>
          <pc:docMk/>
          <pc:sldMk cId="473653790" sldId="259"/>
        </pc:sldMkLst>
        <pc:spChg chg="mod">
          <ac:chgData name="Teun Langenhuijsen (student)" userId="S::ttw.langenhuijsen@student.han.nl::5a3f0baa-d803-4aa0-960a-99538399b983" providerId="AD" clId="Web-{2AE6C52A-FF8A-4F0C-9E57-A7FF7A0D1B1A}" dt="2023-05-23T07:40:31.730" v="103" actId="20577"/>
          <ac:spMkLst>
            <pc:docMk/>
            <pc:sldMk cId="473653790" sldId="259"/>
            <ac:spMk id="2" creationId="{7AD542D3-12CC-56EE-FAB0-6E5F7BC183C9}"/>
          </ac:spMkLst>
        </pc:spChg>
      </pc:sldChg>
      <pc:sldChg chg="delSp modSp new">
        <pc:chgData name="Teun Langenhuijsen (student)" userId="S::ttw.langenhuijsen@student.han.nl::5a3f0baa-d803-4aa0-960a-99538399b983" providerId="AD" clId="Web-{2AE6C52A-FF8A-4F0C-9E57-A7FF7A0D1B1A}" dt="2023-05-23T08:50:10.706" v="459" actId="1076"/>
        <pc:sldMkLst>
          <pc:docMk/>
          <pc:sldMk cId="1385667838" sldId="260"/>
        </pc:sldMkLst>
        <pc:spChg chg="mod ord">
          <ac:chgData name="Teun Langenhuijsen (student)" userId="S::ttw.langenhuijsen@student.han.nl::5a3f0baa-d803-4aa0-960a-99538399b983" providerId="AD" clId="Web-{2AE6C52A-FF8A-4F0C-9E57-A7FF7A0D1B1A}" dt="2023-05-23T08:49:39.299" v="453" actId="1076"/>
          <ac:spMkLst>
            <pc:docMk/>
            <pc:sldMk cId="1385667838" sldId="260"/>
            <ac:spMk id="2" creationId="{51EB419F-24B7-D474-E991-9876C77E0087}"/>
          </ac:spMkLst>
        </pc:spChg>
        <pc:spChg chg="mod ord">
          <ac:chgData name="Teun Langenhuijsen (student)" userId="S::ttw.langenhuijsen@student.han.nl::5a3f0baa-d803-4aa0-960a-99538399b983" providerId="AD" clId="Web-{2AE6C52A-FF8A-4F0C-9E57-A7FF7A0D1B1A}" dt="2023-05-23T08:49:50.361" v="455" actId="1076"/>
          <ac:spMkLst>
            <pc:docMk/>
            <pc:sldMk cId="1385667838" sldId="260"/>
            <ac:spMk id="3" creationId="{F3CD2793-FD59-437C-6007-FB6DA0E46CF1}"/>
          </ac:spMkLst>
        </pc:spChg>
        <pc:picChg chg="mod">
          <ac:chgData name="Teun Langenhuijsen (student)" userId="S::ttw.langenhuijsen@student.han.nl::5a3f0baa-d803-4aa0-960a-99538399b983" providerId="AD" clId="Web-{2AE6C52A-FF8A-4F0C-9E57-A7FF7A0D1B1A}" dt="2023-05-23T08:50:10.706" v="459" actId="1076"/>
          <ac:picMkLst>
            <pc:docMk/>
            <pc:sldMk cId="1385667838" sldId="260"/>
            <ac:picMk id="4" creationId="{D1E68C29-02CE-CCF6-F433-9189C2E1C517}"/>
          </ac:picMkLst>
        </pc:picChg>
        <pc:picChg chg="del mod">
          <ac:chgData name="Teun Langenhuijsen (student)" userId="S::ttw.langenhuijsen@student.han.nl::5a3f0baa-d803-4aa0-960a-99538399b983" providerId="AD" clId="Web-{2AE6C52A-FF8A-4F0C-9E57-A7FF7A0D1B1A}" dt="2023-05-23T08:50:01.956" v="457"/>
          <ac:picMkLst>
            <pc:docMk/>
            <pc:sldMk cId="1385667838" sldId="260"/>
            <ac:picMk id="5" creationId="{6020CDCC-1D11-7AE3-DEDF-6E77CE544C52}"/>
          </ac:picMkLst>
        </pc:picChg>
      </pc:sldChg>
      <pc:sldChg chg="addSp modSp">
        <pc:chgData name="Teun Langenhuijsen (student)" userId="S::ttw.langenhuijsen@student.han.nl::5a3f0baa-d803-4aa0-960a-99538399b983" providerId="AD" clId="Web-{2AE6C52A-FF8A-4F0C-9E57-A7FF7A0D1B1A}" dt="2023-05-23T08:52:10.335" v="464" actId="1076"/>
        <pc:sldMkLst>
          <pc:docMk/>
          <pc:sldMk cId="3257041833" sldId="261"/>
        </pc:sldMkLst>
        <pc:spChg chg="mod">
          <ac:chgData name="Teun Langenhuijsen (student)" userId="S::ttw.langenhuijsen@student.han.nl::5a3f0baa-d803-4aa0-960a-99538399b983" providerId="AD" clId="Web-{2AE6C52A-FF8A-4F0C-9E57-A7FF7A0D1B1A}" dt="2023-05-23T07:56:02.055" v="328" actId="20577"/>
          <ac:spMkLst>
            <pc:docMk/>
            <pc:sldMk cId="3257041833" sldId="261"/>
            <ac:spMk id="3" creationId="{B894E3DC-9FC8-406C-A469-1B6368EA33F5}"/>
          </ac:spMkLst>
        </pc:spChg>
        <pc:picChg chg="add mod">
          <ac:chgData name="Teun Langenhuijsen (student)" userId="S::ttw.langenhuijsen@student.han.nl::5a3f0baa-d803-4aa0-960a-99538399b983" providerId="AD" clId="Web-{2AE6C52A-FF8A-4F0C-9E57-A7FF7A0D1B1A}" dt="2023-05-23T08:52:10.335" v="464" actId="1076"/>
          <ac:picMkLst>
            <pc:docMk/>
            <pc:sldMk cId="3257041833" sldId="261"/>
            <ac:picMk id="4" creationId="{2DACB16B-5DB6-BC8F-2F04-AFCFD52ACA6F}"/>
          </ac:picMkLst>
        </pc:picChg>
      </pc:sldChg>
      <pc:sldChg chg="addSp modSp new">
        <pc:chgData name="Teun Langenhuijsen (student)" userId="S::ttw.langenhuijsen@student.han.nl::5a3f0baa-d803-4aa0-960a-99538399b983" providerId="AD" clId="Web-{2AE6C52A-FF8A-4F0C-9E57-A7FF7A0D1B1A}" dt="2023-05-23T08:48:21.421" v="447" actId="14100"/>
        <pc:sldMkLst>
          <pc:docMk/>
          <pc:sldMk cId="669012600" sldId="262"/>
        </pc:sldMkLst>
        <pc:spChg chg="mod">
          <ac:chgData name="Teun Langenhuijsen (student)" userId="S::ttw.langenhuijsen@student.han.nl::5a3f0baa-d803-4aa0-960a-99538399b983" providerId="AD" clId="Web-{2AE6C52A-FF8A-4F0C-9E57-A7FF7A0D1B1A}" dt="2023-05-23T08:48:21.421" v="447" actId="14100"/>
          <ac:spMkLst>
            <pc:docMk/>
            <pc:sldMk cId="669012600" sldId="262"/>
            <ac:spMk id="2" creationId="{A3F3C465-E5EB-1487-E62F-2C6772ABAA7F}"/>
          </ac:spMkLst>
        </pc:spChg>
        <pc:picChg chg="add mod">
          <ac:chgData name="Teun Langenhuijsen (student)" userId="S::ttw.langenhuijsen@student.han.nl::5a3f0baa-d803-4aa0-960a-99538399b983" providerId="AD" clId="Web-{2AE6C52A-FF8A-4F0C-9E57-A7FF7A0D1B1A}" dt="2023-05-23T08:47:39.279" v="443"/>
          <ac:picMkLst>
            <pc:docMk/>
            <pc:sldMk cId="669012600" sldId="262"/>
            <ac:picMk id="4" creationId="{2891CAE7-5235-87B9-C4E9-14EB21CA2753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47:47.654" v="446" actId="1076"/>
          <ac:picMkLst>
            <pc:docMk/>
            <pc:sldMk cId="669012600" sldId="262"/>
            <ac:picMk id="5" creationId="{94678514-CD6E-386D-AB18-D9B870A2E918}"/>
          </ac:picMkLst>
        </pc:picChg>
      </pc:sldChg>
      <pc:sldChg chg="addSp delSp modSp new">
        <pc:chgData name="Teun Langenhuijsen (student)" userId="S::ttw.langenhuijsen@student.han.nl::5a3f0baa-d803-4aa0-960a-99538399b983" providerId="AD" clId="Web-{2AE6C52A-FF8A-4F0C-9E57-A7FF7A0D1B1A}" dt="2023-05-23T08:45:22.274" v="442" actId="1076"/>
        <pc:sldMkLst>
          <pc:docMk/>
          <pc:sldMk cId="1748481084" sldId="263"/>
        </pc:sldMkLst>
        <pc:spChg chg="mod">
          <ac:chgData name="Teun Langenhuijsen (student)" userId="S::ttw.langenhuijsen@student.han.nl::5a3f0baa-d803-4aa0-960a-99538399b983" providerId="AD" clId="Web-{2AE6C52A-FF8A-4F0C-9E57-A7FF7A0D1B1A}" dt="2023-05-23T08:42:37.252" v="427" actId="20577"/>
          <ac:spMkLst>
            <pc:docMk/>
            <pc:sldMk cId="1748481084" sldId="263"/>
            <ac:spMk id="2" creationId="{E60A43E0-3848-A8BA-23AA-329E85D5D639}"/>
          </ac:spMkLst>
        </pc:spChg>
        <pc:spChg chg="add del">
          <ac:chgData name="Teun Langenhuijsen (student)" userId="S::ttw.langenhuijsen@student.han.nl::5a3f0baa-d803-4aa0-960a-99538399b983" providerId="AD" clId="Web-{2AE6C52A-FF8A-4F0C-9E57-A7FF7A0D1B1A}" dt="2023-05-23T08:42:41.408" v="429"/>
          <ac:spMkLst>
            <pc:docMk/>
            <pc:sldMk cId="1748481084" sldId="263"/>
            <ac:spMk id="3" creationId="{7A3113D3-07D0-3868-A64F-9D3369D45368}"/>
          </ac:spMkLst>
        </pc:spChg>
        <pc:spChg chg="del">
          <ac:chgData name="Teun Langenhuijsen (student)" userId="S::ttw.langenhuijsen@student.han.nl::5a3f0baa-d803-4aa0-960a-99538399b983" providerId="AD" clId="Web-{2AE6C52A-FF8A-4F0C-9E57-A7FF7A0D1B1A}" dt="2023-05-23T08:02:51.129" v="389"/>
          <ac:spMkLst>
            <pc:docMk/>
            <pc:sldMk cId="1748481084" sldId="263"/>
            <ac:spMk id="3" creationId="{D679A316-E27A-B908-FA54-614269291656}"/>
          </ac:spMkLst>
        </pc:spChg>
        <pc:spChg chg="add del">
          <ac:chgData name="Teun Langenhuijsen (student)" userId="S::ttw.langenhuijsen@student.han.nl::5a3f0baa-d803-4aa0-960a-99538399b983" providerId="AD" clId="Web-{2AE6C52A-FF8A-4F0C-9E57-A7FF7A0D1B1A}" dt="2023-05-23T08:42:49.190" v="431"/>
          <ac:spMkLst>
            <pc:docMk/>
            <pc:sldMk cId="1748481084" sldId="263"/>
            <ac:spMk id="6" creationId="{59C4272B-DC6B-3677-7DEE-9AFE0A8F2210}"/>
          </ac:spMkLst>
        </pc:spChg>
        <pc:spChg chg="add mod">
          <ac:chgData name="Teun Langenhuijsen (student)" userId="S::ttw.langenhuijsen@student.han.nl::5a3f0baa-d803-4aa0-960a-99538399b983" providerId="AD" clId="Web-{2AE6C52A-FF8A-4F0C-9E57-A7FF7A0D1B1A}" dt="2023-05-23T08:07:43.685" v="411" actId="1076"/>
          <ac:spMkLst>
            <pc:docMk/>
            <pc:sldMk cId="1748481084" sldId="263"/>
            <ac:spMk id="7" creationId="{A1B7943A-0590-C869-2A17-8F3637FC0429}"/>
          </ac:spMkLst>
        </pc:spChg>
        <pc:spChg chg="add mod">
          <ac:chgData name="Teun Langenhuijsen (student)" userId="S::ttw.langenhuijsen@student.han.nl::5a3f0baa-d803-4aa0-960a-99538399b983" providerId="AD" clId="Web-{2AE6C52A-FF8A-4F0C-9E57-A7FF7A0D1B1A}" dt="2023-05-23T08:07:52.998" v="416" actId="1076"/>
          <ac:spMkLst>
            <pc:docMk/>
            <pc:sldMk cId="1748481084" sldId="263"/>
            <ac:spMk id="8" creationId="{57DC264A-5317-06BD-E620-A1795D00649E}"/>
          </ac:spMkLst>
        </pc:spChg>
        <pc:picChg chg="add mod ord modCrop">
          <ac:chgData name="Teun Langenhuijsen (student)" userId="S::ttw.langenhuijsen@student.han.nl::5a3f0baa-d803-4aa0-960a-99538399b983" providerId="AD" clId="Web-{2AE6C52A-FF8A-4F0C-9E57-A7FF7A0D1B1A}" dt="2023-05-23T08:03:24.974" v="396" actId="1076"/>
          <ac:picMkLst>
            <pc:docMk/>
            <pc:sldMk cId="1748481084" sldId="263"/>
            <ac:picMk id="4" creationId="{105A339F-11C4-AAA5-13B7-E96F852239C9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03:35.006" v="400" actId="1076"/>
          <ac:picMkLst>
            <pc:docMk/>
            <pc:sldMk cId="1748481084" sldId="263"/>
            <ac:picMk id="5" creationId="{75FF2DEF-D25D-AED0-4127-370C19FB2968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45:22.274" v="442" actId="1076"/>
          <ac:picMkLst>
            <pc:docMk/>
            <pc:sldMk cId="1748481084" sldId="263"/>
            <ac:picMk id="9" creationId="{6988075A-FCA5-4F1F-28FE-5607089B9A40}"/>
          </ac:picMkLst>
        </pc:picChg>
        <pc:picChg chg="add mod">
          <ac:chgData name="Teun Langenhuijsen (student)" userId="S::ttw.langenhuijsen@student.han.nl::5a3f0baa-d803-4aa0-960a-99538399b983" providerId="AD" clId="Web-{2AE6C52A-FF8A-4F0C-9E57-A7FF7A0D1B1A}" dt="2023-05-23T08:45:22.211" v="441" actId="1076"/>
          <ac:picMkLst>
            <pc:docMk/>
            <pc:sldMk cId="1748481084" sldId="263"/>
            <ac:picMk id="10" creationId="{EB392E97-465C-9AE7-EA4E-5FA5911917E6}"/>
          </ac:picMkLst>
        </pc:picChg>
      </pc:sldChg>
      <pc:sldMasterChg chg="del delSldLayout">
        <pc:chgData name="Teun Langenhuijsen (student)" userId="S::ttw.langenhuijsen@student.han.nl::5a3f0baa-d803-4aa0-960a-99538399b983" providerId="AD" clId="Web-{2AE6C52A-FF8A-4F0C-9E57-A7FF7A0D1B1A}" dt="2023-05-23T07:36:39.489" v="6"/>
        <pc:sldMasterMkLst>
          <pc:docMk/>
          <pc:sldMasterMk cId="2410067955" sldId="2147483699"/>
        </pc:sldMasterMkLst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216674538" sldId="2147483688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977226504" sldId="2147483689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1457581209" sldId="2147483690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2189100174" sldId="2147483691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279673241" sldId="2147483692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909862779" sldId="2147483693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883071986" sldId="2147483694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4249361257" sldId="2147483695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898628748" sldId="2147483696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4131884210" sldId="2147483697"/>
          </pc:sldLayoutMkLst>
        </pc:sldLayoutChg>
        <pc:sldLayoutChg chg="del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2410067955" sldId="2147483699"/>
            <pc:sldLayoutMk cId="524611541" sldId="2147483698"/>
          </pc:sldLayoutMkLst>
        </pc:sldLayoutChg>
      </pc:sldMasterChg>
      <pc:sldMasterChg chg="add addSldLayout modSldLayout">
        <pc:chgData name="Teun Langenhuijsen (student)" userId="S::ttw.langenhuijsen@student.han.nl::5a3f0baa-d803-4aa0-960a-99538399b983" providerId="AD" clId="Web-{2AE6C52A-FF8A-4F0C-9E57-A7FF7A0D1B1A}" dt="2023-05-23T07:36:39.489" v="6"/>
        <pc:sldMasterMkLst>
          <pc:docMk/>
          <pc:sldMasterMk cId="1495801979" sldId="2147483700"/>
        </pc:sldMasterMkLst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563070679" sldId="2147483701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302084777" sldId="2147483702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1226605633" sldId="2147483703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1904534751" sldId="2147483704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1597614819" sldId="2147483705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139850308" sldId="2147483706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4078955384" sldId="2147483707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2289951303" sldId="2147483708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3507713740" sldId="2147483709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1833990974" sldId="2147483710"/>
          </pc:sldLayoutMkLst>
        </pc:sldLayoutChg>
        <pc:sldLayoutChg chg="add mod replId">
          <pc:chgData name="Teun Langenhuijsen (student)" userId="S::ttw.langenhuijsen@student.han.nl::5a3f0baa-d803-4aa0-960a-99538399b983" providerId="AD" clId="Web-{2AE6C52A-FF8A-4F0C-9E57-A7FF7A0D1B1A}" dt="2023-05-23T07:36:39.489" v="6"/>
          <pc:sldLayoutMkLst>
            <pc:docMk/>
            <pc:sldMasterMk cId="1495801979" sldId="2147483700"/>
            <pc:sldLayoutMk cId="4183743568" sldId="2147483711"/>
          </pc:sldLayoutMkLst>
        </pc:sldLayoutChg>
      </pc:sldMasterChg>
    </pc:docChg>
  </pc:docChgLst>
  <pc:docChgLst>
    <pc:chgData name="Nick Philipsen (student)" userId="S::njjw.philipsen@student.han.nl::63445def-7182-4c4c-864d-ff536d2872eb" providerId="AD" clId="Web-{B686422D-826B-4A9E-9B24-C0487358C8D3}"/>
    <pc:docChg chg="addSld delSld modSld sldOrd">
      <pc:chgData name="Nick Philipsen (student)" userId="S::njjw.philipsen@student.han.nl::63445def-7182-4c4c-864d-ff536d2872eb" providerId="AD" clId="Web-{B686422D-826B-4A9E-9B24-C0487358C8D3}" dt="2023-05-23T08:07:15.427" v="437" actId="20577"/>
      <pc:docMkLst>
        <pc:docMk/>
      </pc:docMkLst>
      <pc:sldChg chg="addSp delSp modSp mod setBg">
        <pc:chgData name="Nick Philipsen (student)" userId="S::njjw.philipsen@student.han.nl::63445def-7182-4c4c-864d-ff536d2872eb" providerId="AD" clId="Web-{B686422D-826B-4A9E-9B24-C0487358C8D3}" dt="2023-05-23T07:47:56.842" v="155" actId="20577"/>
        <pc:sldMkLst>
          <pc:docMk/>
          <pc:sldMk cId="4223294041" sldId="257"/>
        </pc:sldMkLst>
        <pc:spChg chg="mod">
          <ac:chgData name="Nick Philipsen (student)" userId="S::njjw.philipsen@student.han.nl::63445def-7182-4c4c-864d-ff536d2872eb" providerId="AD" clId="Web-{B686422D-826B-4A9E-9B24-C0487358C8D3}" dt="2023-05-23T07:45:48.901" v="104"/>
          <ac:spMkLst>
            <pc:docMk/>
            <pc:sldMk cId="4223294041" sldId="257"/>
            <ac:spMk id="2" creationId="{BBB40E88-B28D-0D00-A47C-D77968681825}"/>
          </ac:spMkLst>
        </pc:spChg>
        <pc:spChg chg="mod">
          <ac:chgData name="Nick Philipsen (student)" userId="S::njjw.philipsen@student.han.nl::63445def-7182-4c4c-864d-ff536d2872eb" providerId="AD" clId="Web-{B686422D-826B-4A9E-9B24-C0487358C8D3}" dt="2023-05-23T07:47:56.842" v="155" actId="20577"/>
          <ac:spMkLst>
            <pc:docMk/>
            <pc:sldMk cId="4223294041" sldId="257"/>
            <ac:spMk id="3" creationId="{4077F8C5-131C-46B3-97A4-47211CB37B5D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7:45:13.197" v="99"/>
          <ac:spMkLst>
            <pc:docMk/>
            <pc:sldMk cId="4223294041" sldId="257"/>
            <ac:spMk id="9" creationId="{57D175FC-84CC-4D12-A5E2-FA27D934E9CE}"/>
          </ac:spMkLst>
        </pc:spChg>
        <pc:picChg chg="add mod ord">
          <ac:chgData name="Nick Philipsen (student)" userId="S::njjw.philipsen@student.han.nl::63445def-7182-4c4c-864d-ff536d2872eb" providerId="AD" clId="Web-{B686422D-826B-4A9E-9B24-C0487358C8D3}" dt="2023-05-23T07:47:25.185" v="140"/>
          <ac:picMkLst>
            <pc:docMk/>
            <pc:sldMk cId="4223294041" sldId="257"/>
            <ac:picMk id="4" creationId="{101799C5-9AE5-BCB6-51F4-18BD40919A04}"/>
          </ac:picMkLst>
        </pc:picChg>
        <pc:picChg chg="add del mod">
          <ac:chgData name="Nick Philipsen (student)" userId="S::njjw.philipsen@student.han.nl::63445def-7182-4c4c-864d-ff536d2872eb" providerId="AD" clId="Web-{B686422D-826B-4A9E-9B24-C0487358C8D3}" dt="2023-05-23T07:45:56.026" v="105"/>
          <ac:picMkLst>
            <pc:docMk/>
            <pc:sldMk cId="4223294041" sldId="257"/>
            <ac:picMk id="5" creationId="{B630EA8A-28DF-0325-5706-AF376D4211A9}"/>
          </ac:picMkLst>
        </pc:picChg>
        <pc:picChg chg="add mod">
          <ac:chgData name="Nick Philipsen (student)" userId="S::njjw.philipsen@student.han.nl::63445def-7182-4c4c-864d-ff536d2872eb" providerId="AD" clId="Web-{B686422D-826B-4A9E-9B24-C0487358C8D3}" dt="2023-05-23T07:47:25.185" v="140"/>
          <ac:picMkLst>
            <pc:docMk/>
            <pc:sldMk cId="4223294041" sldId="257"/>
            <ac:picMk id="6" creationId="{BC82A204-89CF-C3B3-91AC-649488629A3C}"/>
          </ac:picMkLst>
        </pc:picChg>
        <pc:cxnChg chg="add del">
          <ac:chgData name="Nick Philipsen (student)" userId="S::njjw.philipsen@student.han.nl::63445def-7182-4c4c-864d-ff536d2872eb" providerId="AD" clId="Web-{B686422D-826B-4A9E-9B24-C0487358C8D3}" dt="2023-05-23T07:45:13.197" v="99"/>
          <ac:cxnSpMkLst>
            <pc:docMk/>
            <pc:sldMk cId="4223294041" sldId="257"/>
            <ac:cxnSpMk id="11" creationId="{8AC38328-2D50-4DDB-BD20-28DE12E4996E}"/>
          </ac:cxnSpMkLst>
        </pc:cxnChg>
      </pc:sldChg>
      <pc:sldChg chg="modSp">
        <pc:chgData name="Nick Philipsen (student)" userId="S::njjw.philipsen@student.han.nl::63445def-7182-4c4c-864d-ff536d2872eb" providerId="AD" clId="Web-{B686422D-826B-4A9E-9B24-C0487358C8D3}" dt="2023-05-23T07:40:14.265" v="21" actId="20577"/>
        <pc:sldMkLst>
          <pc:docMk/>
          <pc:sldMk cId="3729707917" sldId="258"/>
        </pc:sldMkLst>
        <pc:spChg chg="mod">
          <ac:chgData name="Nick Philipsen (student)" userId="S::njjw.philipsen@student.han.nl::63445def-7182-4c4c-864d-ff536d2872eb" providerId="AD" clId="Web-{B686422D-826B-4A9E-9B24-C0487358C8D3}" dt="2023-05-23T07:40:14.265" v="21" actId="20577"/>
          <ac:spMkLst>
            <pc:docMk/>
            <pc:sldMk cId="3729707917" sldId="258"/>
            <ac:spMk id="2" creationId="{2FE27742-4CB2-E88B-BC83-C7E77D47B5A2}"/>
          </ac:spMkLst>
        </pc:spChg>
      </pc:sldChg>
      <pc:sldChg chg="modSp">
        <pc:chgData name="Nick Philipsen (student)" userId="S::njjw.philipsen@student.han.nl::63445def-7182-4c4c-864d-ff536d2872eb" providerId="AD" clId="Web-{B686422D-826B-4A9E-9B24-C0487358C8D3}" dt="2023-05-23T08:07:15.427" v="437" actId="20577"/>
        <pc:sldMkLst>
          <pc:docMk/>
          <pc:sldMk cId="473653790" sldId="259"/>
        </pc:sldMkLst>
        <pc:spChg chg="mod">
          <ac:chgData name="Nick Philipsen (student)" userId="S::njjw.philipsen@student.han.nl::63445def-7182-4c4c-864d-ff536d2872eb" providerId="AD" clId="Web-{B686422D-826B-4A9E-9B24-C0487358C8D3}" dt="2023-05-23T08:07:15.427" v="437" actId="20577"/>
          <ac:spMkLst>
            <pc:docMk/>
            <pc:sldMk cId="473653790" sldId="259"/>
            <ac:spMk id="3" creationId="{7101D7AD-29DE-9ED0-C342-88F3093C8BDC}"/>
          </ac:spMkLst>
        </pc:spChg>
      </pc:sldChg>
      <pc:sldChg chg="addSp delSp modSp mod setBg">
        <pc:chgData name="Nick Philipsen (student)" userId="S::njjw.philipsen@student.han.nl::63445def-7182-4c4c-864d-ff536d2872eb" providerId="AD" clId="Web-{B686422D-826B-4A9E-9B24-C0487358C8D3}" dt="2023-05-23T08:05:34.283" v="416" actId="1076"/>
        <pc:sldMkLst>
          <pc:docMk/>
          <pc:sldMk cId="1385667838" sldId="260"/>
        </pc:sldMkLst>
        <pc:spChg chg="mod">
          <ac:chgData name="Nick Philipsen (student)" userId="S::njjw.philipsen@student.han.nl::63445def-7182-4c4c-864d-ff536d2872eb" providerId="AD" clId="Web-{B686422D-826B-4A9E-9B24-C0487358C8D3}" dt="2023-05-23T08:04:41.547" v="409"/>
          <ac:spMkLst>
            <pc:docMk/>
            <pc:sldMk cId="1385667838" sldId="260"/>
            <ac:spMk id="2" creationId="{51EB419F-24B7-D474-E991-9876C77E0087}"/>
          </ac:spMkLst>
        </pc:spChg>
        <pc:spChg chg="mod">
          <ac:chgData name="Nick Philipsen (student)" userId="S::njjw.philipsen@student.han.nl::63445def-7182-4c4c-864d-ff536d2872eb" providerId="AD" clId="Web-{B686422D-826B-4A9E-9B24-C0487358C8D3}" dt="2023-05-23T08:04:41.547" v="409"/>
          <ac:spMkLst>
            <pc:docMk/>
            <pc:sldMk cId="1385667838" sldId="260"/>
            <ac:spMk id="3" creationId="{F3CD2793-FD59-437C-6007-FB6DA0E46CF1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8:04:41.547" v="408"/>
          <ac:spMkLst>
            <pc:docMk/>
            <pc:sldMk cId="1385667838" sldId="260"/>
            <ac:spMk id="10" creationId="{9D431EF2-5A31-4C05-AA3E-4580F553429C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8:04:41.547" v="408"/>
          <ac:spMkLst>
            <pc:docMk/>
            <pc:sldMk cId="1385667838" sldId="260"/>
            <ac:spMk id="12" creationId="{67678399-6817-4845-9B59-E82951B0B0E4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8:04:41.547" v="408"/>
          <ac:spMkLst>
            <pc:docMk/>
            <pc:sldMk cId="1385667838" sldId="260"/>
            <ac:spMk id="14" creationId="{B044E73A-9DB7-46CD-9B4D-9DE9FB5E6E1F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8:04:41.547" v="408"/>
          <ac:spMkLst>
            <pc:docMk/>
            <pc:sldMk cId="1385667838" sldId="260"/>
            <ac:spMk id="16" creationId="{F8057F48-2FD4-4DD3-B887-FEE2B4475912}"/>
          </ac:spMkLst>
        </pc:spChg>
        <pc:spChg chg="add del">
          <ac:chgData name="Nick Philipsen (student)" userId="S::njjw.philipsen@student.han.nl::63445def-7182-4c4c-864d-ff536d2872eb" providerId="AD" clId="Web-{B686422D-826B-4A9E-9B24-C0487358C8D3}" dt="2023-05-23T08:04:41.547" v="408"/>
          <ac:spMkLst>
            <pc:docMk/>
            <pc:sldMk cId="1385667838" sldId="260"/>
            <ac:spMk id="18" creationId="{7A4469D8-5936-48B8-AF0C-37FF2AEE292E}"/>
          </ac:spMkLst>
        </pc:spChg>
        <pc:picChg chg="add mod">
          <ac:chgData name="Nick Philipsen (student)" userId="S::njjw.philipsen@student.han.nl::63445def-7182-4c4c-864d-ff536d2872eb" providerId="AD" clId="Web-{B686422D-826B-4A9E-9B24-C0487358C8D3}" dt="2023-05-23T08:04:54.344" v="415" actId="1076"/>
          <ac:picMkLst>
            <pc:docMk/>
            <pc:sldMk cId="1385667838" sldId="260"/>
            <ac:picMk id="4" creationId="{D1E68C29-02CE-CCF6-F433-9189C2E1C517}"/>
          </ac:picMkLst>
        </pc:picChg>
        <pc:picChg chg="add mod">
          <ac:chgData name="Nick Philipsen (student)" userId="S::njjw.philipsen@student.han.nl::63445def-7182-4c4c-864d-ff536d2872eb" providerId="AD" clId="Web-{B686422D-826B-4A9E-9B24-C0487358C8D3}" dt="2023-05-23T08:05:34.283" v="416" actId="1076"/>
          <ac:picMkLst>
            <pc:docMk/>
            <pc:sldMk cId="1385667838" sldId="260"/>
            <ac:picMk id="5" creationId="{6020CDCC-1D11-7AE3-DEDF-6E77CE544C52}"/>
          </ac:picMkLst>
        </pc:picChg>
      </pc:sldChg>
      <pc:sldChg chg="addSp delSp modSp new mod ord setBg">
        <pc:chgData name="Nick Philipsen (student)" userId="S::njjw.philipsen@student.han.nl::63445def-7182-4c4c-864d-ff536d2872eb" providerId="AD" clId="Web-{B686422D-826B-4A9E-9B24-C0487358C8D3}" dt="2023-05-23T08:00:10.366" v="351" actId="20577"/>
        <pc:sldMkLst>
          <pc:docMk/>
          <pc:sldMk cId="3257041833" sldId="261"/>
        </pc:sldMkLst>
        <pc:spChg chg="mod">
          <ac:chgData name="Nick Philipsen (student)" userId="S::njjw.philipsen@student.han.nl::63445def-7182-4c4c-864d-ff536d2872eb" providerId="AD" clId="Web-{B686422D-826B-4A9E-9B24-C0487358C8D3}" dt="2023-05-23T07:56:34.109" v="307"/>
          <ac:spMkLst>
            <pc:docMk/>
            <pc:sldMk cId="3257041833" sldId="261"/>
            <ac:spMk id="2" creationId="{AD19013A-66BE-6E44-55DF-8B02F73A79F5}"/>
          </ac:spMkLst>
        </pc:spChg>
        <pc:spChg chg="mod">
          <ac:chgData name="Nick Philipsen (student)" userId="S::njjw.philipsen@student.han.nl::63445def-7182-4c4c-864d-ff536d2872eb" providerId="AD" clId="Web-{B686422D-826B-4A9E-9B24-C0487358C8D3}" dt="2023-05-23T08:00:10.366" v="351" actId="20577"/>
          <ac:spMkLst>
            <pc:docMk/>
            <pc:sldMk cId="3257041833" sldId="261"/>
            <ac:spMk id="3" creationId="{B894E3DC-9FC8-406C-A469-1B6368EA33F5}"/>
          </ac:spMkLst>
        </pc:spChg>
        <pc:picChg chg="add del mod ord">
          <ac:chgData name="Nick Philipsen (student)" userId="S::njjw.philipsen@student.han.nl::63445def-7182-4c4c-864d-ff536d2872eb" providerId="AD" clId="Web-{B686422D-826B-4A9E-9B24-C0487358C8D3}" dt="2023-05-23T07:57:37.096" v="314"/>
          <ac:picMkLst>
            <pc:docMk/>
            <pc:sldMk cId="3257041833" sldId="261"/>
            <ac:picMk id="4" creationId="{4129C5BD-DB37-767B-4113-AB18F346A444}"/>
          </ac:picMkLst>
        </pc:picChg>
        <pc:picChg chg="add del mod">
          <ac:chgData name="Nick Philipsen (student)" userId="S::njjw.philipsen@student.han.nl::63445def-7182-4c4c-864d-ff536d2872eb" providerId="AD" clId="Web-{B686422D-826B-4A9E-9B24-C0487358C8D3}" dt="2023-05-23T07:59:35.865" v="343"/>
          <ac:picMkLst>
            <pc:docMk/>
            <pc:sldMk cId="3257041833" sldId="261"/>
            <ac:picMk id="5" creationId="{8F32F713-D2FF-16B0-A9B3-26CF2FA1DD3D}"/>
          </ac:picMkLst>
        </pc:picChg>
      </pc:sldChg>
      <pc:sldChg chg="addSp delSp modSp mod setBg">
        <pc:chgData name="Nick Philipsen (student)" userId="S::njjw.philipsen@student.han.nl::63445def-7182-4c4c-864d-ff536d2872eb" providerId="AD" clId="Web-{B686422D-826B-4A9E-9B24-C0487358C8D3}" dt="2023-05-23T08:02:45.637" v="403"/>
        <pc:sldMkLst>
          <pc:docMk/>
          <pc:sldMk cId="669012600" sldId="262"/>
        </pc:sldMkLst>
        <pc:spChg chg="mod">
          <ac:chgData name="Nick Philipsen (student)" userId="S::njjw.philipsen@student.han.nl::63445def-7182-4c4c-864d-ff536d2872eb" providerId="AD" clId="Web-{B686422D-826B-4A9E-9B24-C0487358C8D3}" dt="2023-05-23T08:01:47.669" v="393"/>
          <ac:spMkLst>
            <pc:docMk/>
            <pc:sldMk cId="669012600" sldId="262"/>
            <ac:spMk id="2" creationId="{A3F3C465-E5EB-1487-E62F-2C6772ABAA7F}"/>
          </ac:spMkLst>
        </pc:spChg>
        <pc:spChg chg="mod">
          <ac:chgData name="Nick Philipsen (student)" userId="S::njjw.philipsen@student.han.nl::63445def-7182-4c4c-864d-ff536d2872eb" providerId="AD" clId="Web-{B686422D-826B-4A9E-9B24-C0487358C8D3}" dt="2023-05-23T08:01:47.669" v="393"/>
          <ac:spMkLst>
            <pc:docMk/>
            <pc:sldMk cId="669012600" sldId="262"/>
            <ac:spMk id="3" creationId="{FFEE8A89-F121-4FCE-5EE3-431C45BE72EB}"/>
          </ac:spMkLst>
        </pc:spChg>
        <pc:picChg chg="add del mod">
          <ac:chgData name="Nick Philipsen (student)" userId="S::njjw.philipsen@student.han.nl::63445def-7182-4c4c-864d-ff536d2872eb" providerId="AD" clId="Web-{B686422D-826B-4A9E-9B24-C0487358C8D3}" dt="2023-05-23T08:02:45.637" v="403"/>
          <ac:picMkLst>
            <pc:docMk/>
            <pc:sldMk cId="669012600" sldId="262"/>
            <ac:picMk id="4" creationId="{F8140F4A-A41C-8802-411C-050F4357DEA2}"/>
          </ac:picMkLst>
        </pc:picChg>
      </pc:sldChg>
      <pc:sldChg chg="addSp delSp modSp new del">
        <pc:chgData name="Nick Philipsen (student)" userId="S::njjw.philipsen@student.han.nl::63445def-7182-4c4c-864d-ff536d2872eb" providerId="AD" clId="Web-{B686422D-826B-4A9E-9B24-C0487358C8D3}" dt="2023-05-23T07:59:30.693" v="341"/>
        <pc:sldMkLst>
          <pc:docMk/>
          <pc:sldMk cId="1710659844" sldId="263"/>
        </pc:sldMkLst>
        <pc:spChg chg="del">
          <ac:chgData name="Nick Philipsen (student)" userId="S::njjw.philipsen@student.han.nl::63445def-7182-4c4c-864d-ff536d2872eb" providerId="AD" clId="Web-{B686422D-826B-4A9E-9B24-C0487358C8D3}" dt="2023-05-23T07:58:26.097" v="325"/>
          <ac:spMkLst>
            <pc:docMk/>
            <pc:sldMk cId="1710659844" sldId="263"/>
            <ac:spMk id="2" creationId="{587F8A5D-66C2-0C9A-CBA9-D02C5AE653EC}"/>
          </ac:spMkLst>
        </pc:spChg>
        <pc:spChg chg="del">
          <ac:chgData name="Nick Philipsen (student)" userId="S::njjw.philipsen@student.han.nl::63445def-7182-4c4c-864d-ff536d2872eb" providerId="AD" clId="Web-{B686422D-826B-4A9E-9B24-C0487358C8D3}" dt="2023-05-23T07:57:37.564" v="315"/>
          <ac:spMkLst>
            <pc:docMk/>
            <pc:sldMk cId="1710659844" sldId="263"/>
            <ac:spMk id="3" creationId="{AA2EB240-10C1-B17B-919E-068BFFF41A3E}"/>
          </ac:spMkLst>
        </pc:spChg>
        <pc:spChg chg="add del mod">
          <ac:chgData name="Nick Philipsen (student)" userId="S::njjw.philipsen@student.han.nl::63445def-7182-4c4c-864d-ff536d2872eb" providerId="AD" clId="Web-{B686422D-826B-4A9E-9B24-C0487358C8D3}" dt="2023-05-23T07:58:08.284" v="321"/>
          <ac:spMkLst>
            <pc:docMk/>
            <pc:sldMk cId="1710659844" sldId="263"/>
            <ac:spMk id="6" creationId="{F9BB08D5-F54B-0899-CBA0-374D4FA5AA29}"/>
          </ac:spMkLst>
        </pc:spChg>
        <pc:spChg chg="add del mod">
          <ac:chgData name="Nick Philipsen (student)" userId="S::njjw.philipsen@student.han.nl::63445def-7182-4c4c-864d-ff536d2872eb" providerId="AD" clId="Web-{B686422D-826B-4A9E-9B24-C0487358C8D3}" dt="2023-05-23T07:59:06.536" v="331"/>
          <ac:spMkLst>
            <pc:docMk/>
            <pc:sldMk cId="1710659844" sldId="263"/>
            <ac:spMk id="9" creationId="{6348E35B-0602-A349-3F2F-D68C3BE3E004}"/>
          </ac:spMkLst>
        </pc:spChg>
        <pc:spChg chg="add mod">
          <ac:chgData name="Nick Philipsen (student)" userId="S::njjw.philipsen@student.han.nl::63445def-7182-4c4c-864d-ff536d2872eb" providerId="AD" clId="Web-{B686422D-826B-4A9E-9B24-C0487358C8D3}" dt="2023-05-23T07:59:27.115" v="340"/>
          <ac:spMkLst>
            <pc:docMk/>
            <pc:sldMk cId="1710659844" sldId="263"/>
            <ac:spMk id="12" creationId="{2A35C818-9BB9-9A4C-2416-C21018F772C3}"/>
          </ac:spMkLst>
        </pc:spChg>
        <pc:picChg chg="add del mod ord">
          <ac:chgData name="Nick Philipsen (student)" userId="S::njjw.philipsen@student.han.nl::63445def-7182-4c4c-864d-ff536d2872eb" providerId="AD" clId="Web-{B686422D-826B-4A9E-9B24-C0487358C8D3}" dt="2023-05-23T07:57:52.252" v="320"/>
          <ac:picMkLst>
            <pc:docMk/>
            <pc:sldMk cId="1710659844" sldId="263"/>
            <ac:picMk id="4" creationId="{B8C69461-7465-C677-2461-6EF35E1ABA4B}"/>
          </ac:picMkLst>
        </pc:picChg>
        <pc:picChg chg="add del mod ord">
          <ac:chgData name="Nick Philipsen (student)" userId="S::njjw.philipsen@student.han.nl::63445def-7182-4c4c-864d-ff536d2872eb" providerId="AD" clId="Web-{B686422D-826B-4A9E-9B24-C0487358C8D3}" dt="2023-05-23T07:59:06.005" v="330"/>
          <ac:picMkLst>
            <pc:docMk/>
            <pc:sldMk cId="1710659844" sldId="263"/>
            <ac:picMk id="7" creationId="{F1D05971-0B07-6695-6893-A988EA6F826A}"/>
          </ac:picMkLst>
        </pc:picChg>
        <pc:picChg chg="add del mod ord">
          <ac:chgData name="Nick Philipsen (student)" userId="S::njjw.philipsen@student.han.nl::63445def-7182-4c4c-864d-ff536d2872eb" providerId="AD" clId="Web-{B686422D-826B-4A9E-9B24-C0487358C8D3}" dt="2023-05-23T07:59:27.115" v="340"/>
          <ac:picMkLst>
            <pc:docMk/>
            <pc:sldMk cId="1710659844" sldId="263"/>
            <ac:picMk id="10" creationId="{2A2B19AE-19AC-0C49-2755-DAC25139F2F8}"/>
          </ac:picMkLst>
        </pc:picChg>
      </pc:sldChg>
    </pc:docChg>
  </pc:docChgLst>
  <pc:docChgLst>
    <pc:chgData name="Teun Langenhuijsen (student)" userId="S::ttw.langenhuijsen@student.han.nl::5a3f0baa-d803-4aa0-960a-99538399b983" providerId="AD" clId="Web-{2F8EA09B-697B-C80E-29BC-B8737F25FC8B}"/>
    <pc:docChg chg="modSld">
      <pc:chgData name="Teun Langenhuijsen (student)" userId="S::ttw.langenhuijsen@student.han.nl::5a3f0baa-d803-4aa0-960a-99538399b983" providerId="AD" clId="Web-{2F8EA09B-697B-C80E-29BC-B8737F25FC8B}" dt="2023-05-24T06:38:52.776" v="53" actId="20577"/>
      <pc:docMkLst>
        <pc:docMk/>
      </pc:docMkLst>
      <pc:sldChg chg="modSp">
        <pc:chgData name="Teun Langenhuijsen (student)" userId="S::ttw.langenhuijsen@student.han.nl::5a3f0baa-d803-4aa0-960a-99538399b983" providerId="AD" clId="Web-{2F8EA09B-697B-C80E-29BC-B8737F25FC8B}" dt="2023-05-24T06:36:39.287" v="38" actId="20577"/>
        <pc:sldMkLst>
          <pc:docMk/>
          <pc:sldMk cId="4223294041" sldId="257"/>
        </pc:sldMkLst>
        <pc:spChg chg="mod">
          <ac:chgData name="Teun Langenhuijsen (student)" userId="S::ttw.langenhuijsen@student.han.nl::5a3f0baa-d803-4aa0-960a-99538399b983" providerId="AD" clId="Web-{2F8EA09B-697B-C80E-29BC-B8737F25FC8B}" dt="2023-05-24T06:36:39.287" v="38" actId="20577"/>
          <ac:spMkLst>
            <pc:docMk/>
            <pc:sldMk cId="4223294041" sldId="257"/>
            <ac:spMk id="3" creationId="{4077F8C5-131C-46B3-97A4-47211CB37B5D}"/>
          </ac:spMkLst>
        </pc:spChg>
      </pc:sldChg>
      <pc:sldChg chg="modSp">
        <pc:chgData name="Teun Langenhuijsen (student)" userId="S::ttw.langenhuijsen@student.han.nl::5a3f0baa-d803-4aa0-960a-99538399b983" providerId="AD" clId="Web-{2F8EA09B-697B-C80E-29BC-B8737F25FC8B}" dt="2023-05-24T06:38:52.776" v="53" actId="20577"/>
        <pc:sldMkLst>
          <pc:docMk/>
          <pc:sldMk cId="473653790" sldId="259"/>
        </pc:sldMkLst>
        <pc:spChg chg="mod">
          <ac:chgData name="Teun Langenhuijsen (student)" userId="S::ttw.langenhuijsen@student.han.nl::5a3f0baa-d803-4aa0-960a-99538399b983" providerId="AD" clId="Web-{2F8EA09B-697B-C80E-29BC-B8737F25FC8B}" dt="2023-05-24T06:38:52.776" v="53" actId="20577"/>
          <ac:spMkLst>
            <pc:docMk/>
            <pc:sldMk cId="473653790" sldId="259"/>
            <ac:spMk id="3" creationId="{7101D7AD-29DE-9ED0-C342-88F3093C8BDC}"/>
          </ac:spMkLst>
        </pc:spChg>
        <pc:picChg chg="mod">
          <ac:chgData name="Teun Langenhuijsen (student)" userId="S::ttw.langenhuijsen@student.han.nl::5a3f0baa-d803-4aa0-960a-99538399b983" providerId="AD" clId="Web-{2F8EA09B-697B-C80E-29BC-B8737F25FC8B}" dt="2023-05-24T06:38:08.494" v="41" actId="1076"/>
          <ac:picMkLst>
            <pc:docMk/>
            <pc:sldMk cId="473653790" sldId="259"/>
            <ac:picMk id="4" creationId="{8777B43C-67A1-8F1D-AD54-B905CB98506C}"/>
          </ac:picMkLst>
        </pc:picChg>
        <pc:picChg chg="mod ord">
          <ac:chgData name="Teun Langenhuijsen (student)" userId="S::ttw.langenhuijsen@student.han.nl::5a3f0baa-d803-4aa0-960a-99538399b983" providerId="AD" clId="Web-{2F8EA09B-697B-C80E-29BC-B8737F25FC8B}" dt="2023-05-24T06:38:11.416" v="42"/>
          <ac:picMkLst>
            <pc:docMk/>
            <pc:sldMk cId="473653790" sldId="259"/>
            <ac:picMk id="5" creationId="{29B3D0AA-02D1-9CFA-0053-62BC3993790B}"/>
          </ac:picMkLst>
        </pc:picChg>
      </pc:sldChg>
      <pc:sldChg chg="addSp modSp">
        <pc:chgData name="Teun Langenhuijsen (student)" userId="S::ttw.langenhuijsen@student.han.nl::5a3f0baa-d803-4aa0-960a-99538399b983" providerId="AD" clId="Web-{2F8EA09B-697B-C80E-29BC-B8737F25FC8B}" dt="2023-05-24T06:36:04.193" v="18" actId="1076"/>
        <pc:sldMkLst>
          <pc:docMk/>
          <pc:sldMk cId="1748481084" sldId="263"/>
        </pc:sldMkLst>
        <pc:spChg chg="mod">
          <ac:chgData name="Teun Langenhuijsen (student)" userId="S::ttw.langenhuijsen@student.han.nl::5a3f0baa-d803-4aa0-960a-99538399b983" providerId="AD" clId="Web-{2F8EA09B-697B-C80E-29BC-B8737F25FC8B}" dt="2023-05-24T06:34:24.970" v="2" actId="1076"/>
          <ac:spMkLst>
            <pc:docMk/>
            <pc:sldMk cId="1748481084" sldId="263"/>
            <ac:spMk id="7" creationId="{A1B7943A-0590-C869-2A17-8F3637FC0429}"/>
          </ac:spMkLst>
        </pc:spChg>
        <pc:spChg chg="mod">
          <ac:chgData name="Teun Langenhuijsen (student)" userId="S::ttw.langenhuijsen@student.han.nl::5a3f0baa-d803-4aa0-960a-99538399b983" providerId="AD" clId="Web-{2F8EA09B-697B-C80E-29BC-B8737F25FC8B}" dt="2023-05-24T06:34:36.486" v="5" actId="1076"/>
          <ac:spMkLst>
            <pc:docMk/>
            <pc:sldMk cId="1748481084" sldId="263"/>
            <ac:spMk id="8" creationId="{57DC264A-5317-06BD-E620-A1795D00649E}"/>
          </ac:spMkLst>
        </pc:spChg>
        <pc:spChg chg="add mod">
          <ac:chgData name="Teun Langenhuijsen (student)" userId="S::ttw.langenhuijsen@student.han.nl::5a3f0baa-d803-4aa0-960a-99538399b983" providerId="AD" clId="Web-{2F8EA09B-697B-C80E-29BC-B8737F25FC8B}" dt="2023-05-24T06:35:44.958" v="14"/>
          <ac:spMkLst>
            <pc:docMk/>
            <pc:sldMk cId="1748481084" sldId="263"/>
            <ac:spMk id="11" creationId="{C1457757-E460-49E2-D9F3-CBC8AEA5BDE2}"/>
          </ac:spMkLst>
        </pc:spChg>
        <pc:spChg chg="add mod">
          <ac:chgData name="Teun Langenhuijsen (student)" userId="S::ttw.langenhuijsen@student.han.nl::5a3f0baa-d803-4aa0-960a-99538399b983" providerId="AD" clId="Web-{2F8EA09B-697B-C80E-29BC-B8737F25FC8B}" dt="2023-05-24T06:36:04.193" v="18" actId="1076"/>
          <ac:spMkLst>
            <pc:docMk/>
            <pc:sldMk cId="1748481084" sldId="263"/>
            <ac:spMk id="12" creationId="{E7BA8AD9-23D5-BF9B-BEED-DC77F80F13DE}"/>
          </ac:spMkLst>
        </pc:spChg>
        <pc:picChg chg="mod">
          <ac:chgData name="Teun Langenhuijsen (student)" userId="S::ttw.langenhuijsen@student.han.nl::5a3f0baa-d803-4aa0-960a-99538399b983" providerId="AD" clId="Web-{2F8EA09B-697B-C80E-29BC-B8737F25FC8B}" dt="2023-05-24T06:34:24.924" v="1" actId="14100"/>
          <ac:picMkLst>
            <pc:docMk/>
            <pc:sldMk cId="1748481084" sldId="263"/>
            <ac:picMk id="4" creationId="{105A339F-11C4-AAA5-13B7-E96F852239C9}"/>
          </ac:picMkLst>
        </pc:picChg>
        <pc:picChg chg="mod">
          <ac:chgData name="Teun Langenhuijsen (student)" userId="S::ttw.langenhuijsen@student.han.nl::5a3f0baa-d803-4aa0-960a-99538399b983" providerId="AD" clId="Web-{2F8EA09B-697B-C80E-29BC-B8737F25FC8B}" dt="2023-05-24T06:34:31.877" v="4" actId="14100"/>
          <ac:picMkLst>
            <pc:docMk/>
            <pc:sldMk cId="1748481084" sldId="263"/>
            <ac:picMk id="5" creationId="{75FF2DEF-D25D-AED0-4127-370C19FB2968}"/>
          </ac:picMkLst>
        </pc:picChg>
        <pc:picChg chg="add mod">
          <ac:chgData name="Teun Langenhuijsen (student)" userId="S::ttw.langenhuijsen@student.han.nl::5a3f0baa-d803-4aa0-960a-99538399b983" providerId="AD" clId="Web-{2F8EA09B-697B-C80E-29BC-B8737F25FC8B}" dt="2023-05-24T06:35:56.239" v="17" actId="1076"/>
          <ac:picMkLst>
            <pc:docMk/>
            <pc:sldMk cId="1748481084" sldId="263"/>
            <ac:picMk id="6" creationId="{141397BB-4BBE-19F4-B7EF-F6C68823362D}"/>
          </ac:picMkLst>
        </pc:picChg>
      </pc:sldChg>
    </pc:docChg>
  </pc:docChgLst>
  <pc:docChgLst>
    <pc:chgData name="Nick Philipsen (student)" userId="S::njjw.philipsen@student.han.nl::63445def-7182-4c4c-864d-ff536d2872eb" providerId="AD" clId="Web-{85E5E023-D6F4-4A7D-8146-C4B29D2B9FE6}"/>
    <pc:docChg chg="addSld modSld sldOrd">
      <pc:chgData name="Nick Philipsen (student)" userId="S::njjw.philipsen@student.han.nl::63445def-7182-4c4c-864d-ff536d2872eb" providerId="AD" clId="Web-{85E5E023-D6F4-4A7D-8146-C4B29D2B9FE6}" dt="2023-05-23T09:24:26.765" v="79" actId="1076"/>
      <pc:docMkLst>
        <pc:docMk/>
      </pc:docMkLst>
      <pc:sldChg chg="addSp modSp">
        <pc:chgData name="Nick Philipsen (student)" userId="S::njjw.philipsen@student.han.nl::63445def-7182-4c4c-864d-ff536d2872eb" providerId="AD" clId="Web-{85E5E023-D6F4-4A7D-8146-C4B29D2B9FE6}" dt="2023-05-23T09:23:55.858" v="75" actId="1076"/>
        <pc:sldMkLst>
          <pc:docMk/>
          <pc:sldMk cId="3174271641" sldId="256"/>
        </pc:sldMkLst>
        <pc:picChg chg="mod">
          <ac:chgData name="Nick Philipsen (student)" userId="S::njjw.philipsen@student.han.nl::63445def-7182-4c4c-864d-ff536d2872eb" providerId="AD" clId="Web-{85E5E023-D6F4-4A7D-8146-C4B29D2B9FE6}" dt="2023-05-23T09:23:51.342" v="74" actId="1076"/>
          <ac:picMkLst>
            <pc:docMk/>
            <pc:sldMk cId="3174271641" sldId="256"/>
            <ac:picMk id="4" creationId="{2401DE2A-D387-7EE7-7FD9-9198EC0E339F}"/>
          </ac:picMkLst>
        </pc:picChg>
        <pc:picChg chg="add mod">
          <ac:chgData name="Nick Philipsen (student)" userId="S::njjw.philipsen@student.han.nl::63445def-7182-4c4c-864d-ff536d2872eb" providerId="AD" clId="Web-{85E5E023-D6F4-4A7D-8146-C4B29D2B9FE6}" dt="2023-05-23T09:23:55.858" v="75" actId="1076"/>
          <ac:picMkLst>
            <pc:docMk/>
            <pc:sldMk cId="3174271641" sldId="256"/>
            <ac:picMk id="5" creationId="{A3CD9E7D-3144-2F80-9CCC-3C0E4C2999B7}"/>
          </ac:picMkLst>
        </pc:picChg>
      </pc:sldChg>
      <pc:sldChg chg="addSp modSp">
        <pc:chgData name="Nick Philipsen (student)" userId="S::njjw.philipsen@student.han.nl::63445def-7182-4c4c-864d-ff536d2872eb" providerId="AD" clId="Web-{85E5E023-D6F4-4A7D-8146-C4B29D2B9FE6}" dt="2023-05-23T09:24:26.765" v="79" actId="1076"/>
        <pc:sldMkLst>
          <pc:docMk/>
          <pc:sldMk cId="473653790" sldId="259"/>
        </pc:sldMkLst>
        <pc:spChg chg="mod">
          <ac:chgData name="Nick Philipsen (student)" userId="S::njjw.philipsen@student.han.nl::63445def-7182-4c4c-864d-ff536d2872eb" providerId="AD" clId="Web-{85E5E023-D6F4-4A7D-8146-C4B29D2B9FE6}" dt="2023-05-23T09:22:35.934" v="71" actId="20577"/>
          <ac:spMkLst>
            <pc:docMk/>
            <pc:sldMk cId="473653790" sldId="259"/>
            <ac:spMk id="2" creationId="{7AD542D3-12CC-56EE-FAB0-6E5F7BC183C9}"/>
          </ac:spMkLst>
        </pc:spChg>
        <pc:picChg chg="add mod">
          <ac:chgData name="Nick Philipsen (student)" userId="S::njjw.philipsen@student.han.nl::63445def-7182-4c4c-864d-ff536d2872eb" providerId="AD" clId="Web-{85E5E023-D6F4-4A7D-8146-C4B29D2B9FE6}" dt="2023-05-23T09:24:07.202" v="77" actId="1076"/>
          <ac:picMkLst>
            <pc:docMk/>
            <pc:sldMk cId="473653790" sldId="259"/>
            <ac:picMk id="4" creationId="{8777B43C-67A1-8F1D-AD54-B905CB98506C}"/>
          </ac:picMkLst>
        </pc:picChg>
        <pc:picChg chg="add mod">
          <ac:chgData name="Nick Philipsen (student)" userId="S::njjw.philipsen@student.han.nl::63445def-7182-4c4c-864d-ff536d2872eb" providerId="AD" clId="Web-{85E5E023-D6F4-4A7D-8146-C4B29D2B9FE6}" dt="2023-05-23T09:24:26.765" v="79" actId="1076"/>
          <ac:picMkLst>
            <pc:docMk/>
            <pc:sldMk cId="473653790" sldId="259"/>
            <ac:picMk id="5" creationId="{29B3D0AA-02D1-9CFA-0053-62BC3993790B}"/>
          </ac:picMkLst>
        </pc:picChg>
      </pc:sldChg>
      <pc:sldChg chg="modSp">
        <pc:chgData name="Nick Philipsen (student)" userId="S::njjw.philipsen@student.han.nl::63445def-7182-4c4c-864d-ff536d2872eb" providerId="AD" clId="Web-{85E5E023-D6F4-4A7D-8146-C4B29D2B9FE6}" dt="2023-05-23T09:21:42.276" v="67" actId="20577"/>
        <pc:sldMkLst>
          <pc:docMk/>
          <pc:sldMk cId="1385667838" sldId="260"/>
        </pc:sldMkLst>
        <pc:spChg chg="mod">
          <ac:chgData name="Nick Philipsen (student)" userId="S::njjw.philipsen@student.han.nl::63445def-7182-4c4c-864d-ff536d2872eb" providerId="AD" clId="Web-{85E5E023-D6F4-4A7D-8146-C4B29D2B9FE6}" dt="2023-05-23T09:21:42.276" v="67" actId="20577"/>
          <ac:spMkLst>
            <pc:docMk/>
            <pc:sldMk cId="1385667838" sldId="260"/>
            <ac:spMk id="3" creationId="{F3CD2793-FD59-437C-6007-FB6DA0E46CF1}"/>
          </ac:spMkLst>
        </pc:spChg>
      </pc:sldChg>
      <pc:sldChg chg="modSp">
        <pc:chgData name="Nick Philipsen (student)" userId="S::njjw.philipsen@student.han.nl::63445def-7182-4c4c-864d-ff536d2872eb" providerId="AD" clId="Web-{85E5E023-D6F4-4A7D-8146-C4B29D2B9FE6}" dt="2023-05-23T08:59:53.759" v="25" actId="20577"/>
        <pc:sldMkLst>
          <pc:docMk/>
          <pc:sldMk cId="3257041833" sldId="261"/>
        </pc:sldMkLst>
        <pc:spChg chg="mod">
          <ac:chgData name="Nick Philipsen (student)" userId="S::njjw.philipsen@student.han.nl::63445def-7182-4c4c-864d-ff536d2872eb" providerId="AD" clId="Web-{85E5E023-D6F4-4A7D-8146-C4B29D2B9FE6}" dt="2023-05-23T08:59:53.759" v="25" actId="20577"/>
          <ac:spMkLst>
            <pc:docMk/>
            <pc:sldMk cId="3257041833" sldId="261"/>
            <ac:spMk id="3" creationId="{B894E3DC-9FC8-406C-A469-1B6368EA33F5}"/>
          </ac:spMkLst>
        </pc:spChg>
      </pc:sldChg>
      <pc:sldChg chg="addSp delSp modSp">
        <pc:chgData name="Nick Philipsen (student)" userId="S::njjw.philipsen@student.han.nl::63445def-7182-4c4c-864d-ff536d2872eb" providerId="AD" clId="Web-{85E5E023-D6F4-4A7D-8146-C4B29D2B9FE6}" dt="2023-05-23T09:21:30.370" v="62" actId="20577"/>
        <pc:sldMkLst>
          <pc:docMk/>
          <pc:sldMk cId="669012600" sldId="262"/>
        </pc:sldMkLst>
        <pc:spChg chg="mod">
          <ac:chgData name="Nick Philipsen (student)" userId="S::njjw.philipsen@student.han.nl::63445def-7182-4c4c-864d-ff536d2872eb" providerId="AD" clId="Web-{85E5E023-D6F4-4A7D-8146-C4B29D2B9FE6}" dt="2023-05-23T09:17:54.708" v="40"/>
          <ac:spMkLst>
            <pc:docMk/>
            <pc:sldMk cId="669012600" sldId="262"/>
            <ac:spMk id="2" creationId="{A3F3C465-E5EB-1487-E62F-2C6772ABAA7F}"/>
          </ac:spMkLst>
        </pc:spChg>
        <pc:spChg chg="mod">
          <ac:chgData name="Nick Philipsen (student)" userId="S::njjw.philipsen@student.han.nl::63445def-7182-4c4c-864d-ff536d2872eb" providerId="AD" clId="Web-{85E5E023-D6F4-4A7D-8146-C4B29D2B9FE6}" dt="2023-05-23T09:21:30.370" v="62" actId="20577"/>
          <ac:spMkLst>
            <pc:docMk/>
            <pc:sldMk cId="669012600" sldId="262"/>
            <ac:spMk id="3" creationId="{FFEE8A89-F121-4FCE-5EE3-431C45BE72EB}"/>
          </ac:spMkLst>
        </pc:spChg>
        <pc:spChg chg="add">
          <ac:chgData name="Nick Philipsen (student)" userId="S::njjw.philipsen@student.han.nl::63445def-7182-4c4c-864d-ff536d2872eb" providerId="AD" clId="Web-{85E5E023-D6F4-4A7D-8146-C4B29D2B9FE6}" dt="2023-05-23T09:17:54.708" v="40"/>
          <ac:spMkLst>
            <pc:docMk/>
            <pc:sldMk cId="669012600" sldId="262"/>
            <ac:spMk id="13" creationId="{B734343B-BB54-498F-B677-DB74690EF3AD}"/>
          </ac:spMkLst>
        </pc:spChg>
        <pc:picChg chg="mod">
          <ac:chgData name="Nick Philipsen (student)" userId="S::njjw.philipsen@student.han.nl::63445def-7182-4c4c-864d-ff536d2872eb" providerId="AD" clId="Web-{85E5E023-D6F4-4A7D-8146-C4B29D2B9FE6}" dt="2023-05-23T09:17:54.708" v="40"/>
          <ac:picMkLst>
            <pc:docMk/>
            <pc:sldMk cId="669012600" sldId="262"/>
            <ac:picMk id="4" creationId="{2891CAE7-5235-87B9-C4E9-14EB21CA2753}"/>
          </ac:picMkLst>
        </pc:picChg>
        <pc:picChg chg="del">
          <ac:chgData name="Nick Philipsen (student)" userId="S::njjw.philipsen@student.han.nl::63445def-7182-4c4c-864d-ff536d2872eb" providerId="AD" clId="Web-{85E5E023-D6F4-4A7D-8146-C4B29D2B9FE6}" dt="2023-05-23T09:16:45.488" v="31"/>
          <ac:picMkLst>
            <pc:docMk/>
            <pc:sldMk cId="669012600" sldId="262"/>
            <ac:picMk id="5" creationId="{94678514-CD6E-386D-AB18-D9B870A2E918}"/>
          </ac:picMkLst>
        </pc:picChg>
        <pc:picChg chg="add mod">
          <ac:chgData name="Nick Philipsen (student)" userId="S::njjw.philipsen@student.han.nl::63445def-7182-4c4c-864d-ff536d2872eb" providerId="AD" clId="Web-{85E5E023-D6F4-4A7D-8146-C4B29D2B9FE6}" dt="2023-05-23T09:17:54.708" v="40"/>
          <ac:picMkLst>
            <pc:docMk/>
            <pc:sldMk cId="669012600" sldId="262"/>
            <ac:picMk id="6" creationId="{31A6F266-79B5-8BCD-EECF-76724D02025C}"/>
          </ac:picMkLst>
        </pc:picChg>
        <pc:picChg chg="add mod">
          <ac:chgData name="Nick Philipsen (student)" userId="S::njjw.philipsen@student.han.nl::63445def-7182-4c4c-864d-ff536d2872eb" providerId="AD" clId="Web-{85E5E023-D6F4-4A7D-8146-C4B29D2B9FE6}" dt="2023-05-23T09:17:54.708" v="40"/>
          <ac:picMkLst>
            <pc:docMk/>
            <pc:sldMk cId="669012600" sldId="262"/>
            <ac:picMk id="8" creationId="{8F5428AB-1BB4-A68A-1A48-A987F3538E65}"/>
          </ac:picMkLst>
        </pc:picChg>
      </pc:sldChg>
      <pc:sldChg chg="addSp modSp new ord addAnim">
        <pc:chgData name="Nick Philipsen (student)" userId="S::njjw.philipsen@student.han.nl::63445def-7182-4c4c-864d-ff536d2872eb" providerId="AD" clId="Web-{85E5E023-D6F4-4A7D-8146-C4B29D2B9FE6}" dt="2023-05-23T09:13:39.170" v="30"/>
        <pc:sldMkLst>
          <pc:docMk/>
          <pc:sldMk cId="364172364" sldId="264"/>
        </pc:sldMkLst>
        <pc:picChg chg="add mod">
          <ac:chgData name="Nick Philipsen (student)" userId="S::njjw.philipsen@student.han.nl::63445def-7182-4c4c-864d-ff536d2872eb" providerId="AD" clId="Web-{85E5E023-D6F4-4A7D-8146-C4B29D2B9FE6}" dt="2023-05-23T09:13:33.748" v="29" actId="14100"/>
          <ac:picMkLst>
            <pc:docMk/>
            <pc:sldMk cId="364172364" sldId="264"/>
            <ac:picMk id="4" creationId="{CA39696A-110F-264B-F01C-990A0E3938A4}"/>
          </ac:picMkLst>
        </pc:picChg>
      </pc:sldChg>
    </pc:docChg>
  </pc:docChgLst>
  <pc:docChgLst>
    <pc:chgData name="Nick Philipsen (student)" userId="S::njjw.philipsen@student.han.nl::63445def-7182-4c4c-864d-ff536d2872eb" providerId="AD" clId="Web-{2ECD3182-5031-4901-8DA8-F83122586718}"/>
    <pc:docChg chg="addSld delSld">
      <pc:chgData name="Nick Philipsen (student)" userId="S::njjw.philipsen@student.han.nl::63445def-7182-4c4c-864d-ff536d2872eb" providerId="AD" clId="Web-{2ECD3182-5031-4901-8DA8-F83122586718}" dt="2023-06-13T08:32:01.792" v="1"/>
      <pc:docMkLst>
        <pc:docMk/>
      </pc:docMkLst>
      <pc:sldChg chg="add del replId">
        <pc:chgData name="Nick Philipsen (student)" userId="S::njjw.philipsen@student.han.nl::63445def-7182-4c4c-864d-ff536d2872eb" providerId="AD" clId="Web-{2ECD3182-5031-4901-8DA8-F83122586718}" dt="2023-06-13T08:32:01.792" v="1"/>
        <pc:sldMkLst>
          <pc:docMk/>
          <pc:sldMk cId="3110098503" sldId="265"/>
        </pc:sldMkLst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3070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73815-2707-4475-8F1A-B873CB631BB4}" type="datetimeFigureOut">
              <a:rPr lang="en-US" dirty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990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AFB99-0EAB-4182-AFF8-E214C82A68F6}" type="datetimeFigureOut">
              <a:rPr lang="en-US" dirty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374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3794B-289A-4A80-97D7-111025398D45}" type="datetimeFigureOut">
              <a:rPr lang="en-US" dirty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8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1015F-7CC6-4D0A-9D87-873EA4C304CC}" type="datetimeFigureOut">
              <a:rPr lang="en-US" dirty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26605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C6A301-0538-44EC-B09D-202E1042A48B}" type="datetimeFigureOut">
              <a:rPr lang="en-US" dirty="0"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34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9574A-8875-45EF-8EA2-3CAA0F7ABC4C}" type="datetimeFigureOut">
              <a:rPr lang="en-US" dirty="0"/>
              <a:t>6/20/2023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14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F4D4C-5367-4C26-9E2B-D8088D7FCA81}" type="datetimeFigureOut">
              <a:rPr lang="en-US" dirty="0"/>
              <a:t>6/20/2023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5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91E96-98B0-4413-9547-46F3504108EF}" type="datetimeFigureOut">
              <a:rPr lang="en-US" dirty="0"/>
              <a:t>6/20/2023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955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C68B11-C5A8-448C-8CE9-B1A273C79CFC}" type="datetimeFigureOut">
              <a:rPr lang="en-US" dirty="0"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51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16CA0-919D-4A49-9C8A-62FDFB3A5183}" type="datetimeFigureOut">
              <a:rPr lang="en-US" dirty="0"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‹nr.›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7713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0298CD5-6C1E-4009-B41F-6DF62E31D3BE}" type="datetimeFigureOut">
              <a:rPr lang="en-US" dirty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5801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en blauw abstract aquarelpatroon op een witte achtergrond">
            <a:extLst>
              <a:ext uri="{FF2B5EF4-FFF2-40B4-BE49-F238E27FC236}">
                <a16:creationId xmlns:a16="http://schemas.microsoft.com/office/drawing/2014/main" id="{2401DE2A-D387-7EE7-7FD9-9198EC0E33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644" b="1086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1531C4C-6DDC-BE8F-A7C1-D702B18167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08" y="-283535"/>
            <a:ext cx="4854071" cy="3893582"/>
          </a:xfrm>
        </p:spPr>
        <p:txBody>
          <a:bodyPr>
            <a:normAutofit/>
          </a:bodyPr>
          <a:lstStyle/>
          <a:p>
            <a:pPr algn="r"/>
            <a:r>
              <a:rPr lang="nl-NL">
                <a:solidFill>
                  <a:srgbClr val="FFFFFF"/>
                </a:solidFill>
              </a:rPr>
              <a:t>Oceanz3D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263969E2-47AB-A55A-8231-9DE3D8C58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25697" y="1005072"/>
            <a:ext cx="4872618" cy="1211818"/>
          </a:xfrm>
        </p:spPr>
        <p:txBody>
          <a:bodyPr anchor="b">
            <a:normAutofit/>
          </a:bodyPr>
          <a:lstStyle/>
          <a:p>
            <a:pPr algn="r"/>
            <a:r>
              <a:rPr lang="nl-NL">
                <a:solidFill>
                  <a:srgbClr val="FFFFFF"/>
                </a:solidFill>
              </a:rPr>
              <a:t>Ede</a:t>
            </a:r>
          </a:p>
        </p:txBody>
      </p:sp>
      <p:pic>
        <p:nvPicPr>
          <p:cNvPr id="5" name="Afbeelding 5" descr="Afbeelding met logo&#10;&#10;Automatisch gegenereerde beschrijving">
            <a:extLst>
              <a:ext uri="{FF2B5EF4-FFF2-40B4-BE49-F238E27FC236}">
                <a16:creationId xmlns:a16="http://schemas.microsoft.com/office/drawing/2014/main" id="{A3CD9E7D-3144-2F80-9CCC-3C0E4C2999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1617" y="6052830"/>
            <a:ext cx="2743200" cy="71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271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D542D3-12CC-56EE-FAB0-6E5F7BC18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Intro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101D7AD-29DE-9ED0-C342-88F3093C8B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45720" tIns="45720" rIns="45720" bIns="45720" rtlCol="0" anchor="t">
            <a:normAutofit/>
          </a:bodyPr>
          <a:lstStyle/>
          <a:p>
            <a:r>
              <a:rPr lang="nl-NL" dirty="0">
                <a:ea typeface="+mn-lt"/>
                <a:cs typeface="+mn-lt"/>
              </a:rPr>
              <a:t>AM-Pick</a:t>
            </a:r>
            <a:endParaRPr lang="nl-NL" dirty="0"/>
          </a:p>
          <a:p>
            <a:r>
              <a:rPr lang="nl-NL" dirty="0"/>
              <a:t>Samenwerking Oceanz3D en AM-Flow</a:t>
            </a:r>
          </a:p>
          <a:p>
            <a:r>
              <a:rPr lang="nl-NL" dirty="0"/>
              <a:t>WWA</a:t>
            </a:r>
          </a:p>
          <a:p>
            <a:r>
              <a:rPr lang="nl-NL" dirty="0"/>
              <a:t>Plaats in proces</a:t>
            </a:r>
          </a:p>
          <a:p>
            <a:r>
              <a:rPr lang="nl-NL" dirty="0"/>
              <a:t>De doorlopen stappen</a:t>
            </a:r>
          </a:p>
          <a:p>
            <a:endParaRPr lang="nl-NL"/>
          </a:p>
        </p:txBody>
      </p:sp>
      <p:pic>
        <p:nvPicPr>
          <p:cNvPr id="5" name="Afbeelding 5" descr="Afbeelding met logo&#10;&#10;Automatisch gegenereerde beschrijving">
            <a:extLst>
              <a:ext uri="{FF2B5EF4-FFF2-40B4-BE49-F238E27FC236}">
                <a16:creationId xmlns:a16="http://schemas.microsoft.com/office/drawing/2014/main" id="{29B3D0AA-02D1-9CFA-0053-62BC39937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23325" y="4227058"/>
            <a:ext cx="2743200" cy="2574852"/>
          </a:xfrm>
          <a:prstGeom prst="rect">
            <a:avLst/>
          </a:prstGeom>
        </p:spPr>
      </p:pic>
      <p:pic>
        <p:nvPicPr>
          <p:cNvPr id="4" name="Afbeelding 4" descr="Afbeelding met diagram&#10;&#10;Automatisch gegenereerde beschrijving">
            <a:extLst>
              <a:ext uri="{FF2B5EF4-FFF2-40B4-BE49-F238E27FC236}">
                <a16:creationId xmlns:a16="http://schemas.microsoft.com/office/drawing/2014/main" id="{8777B43C-67A1-8F1D-AD54-B905CB9850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7178" y="967314"/>
            <a:ext cx="2743200" cy="374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653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40E88-B28D-0D00-A47C-D77968681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nl-NL"/>
              <a:t>Onderzoek end-of-arm-tooling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077F8C5-131C-46B3-97A4-47211CB37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pPr marL="0" indent="0">
              <a:buNone/>
            </a:pPr>
            <a:endParaRPr lang="nl-NL" dirty="0"/>
          </a:p>
          <a:p>
            <a:endParaRPr lang="nl-NL"/>
          </a:p>
          <a:p>
            <a:r>
              <a:rPr lang="nl-NL" dirty="0"/>
              <a:t>Opties</a:t>
            </a:r>
          </a:p>
          <a:p>
            <a:r>
              <a:rPr lang="nl-NL" dirty="0"/>
              <a:t>1: </a:t>
            </a:r>
            <a:r>
              <a:rPr lang="nl-NL" dirty="0" err="1"/>
              <a:t>ItemPIQ</a:t>
            </a:r>
          </a:p>
          <a:p>
            <a:r>
              <a:rPr lang="nl-NL" dirty="0"/>
              <a:t>2 : Eigen concept</a:t>
            </a:r>
          </a:p>
          <a:p>
            <a:r>
              <a:rPr lang="nl-NL" dirty="0"/>
              <a:t>3: Adaptieve robotgrijper</a:t>
            </a:r>
          </a:p>
          <a:p>
            <a:endParaRPr lang="nl-NL"/>
          </a:p>
        </p:txBody>
      </p:sp>
      <p:pic>
        <p:nvPicPr>
          <p:cNvPr id="4" name="Afbeelding 4" descr="Afbeelding met overdekt, lucht&#10;&#10;Automatisch gegenereerde beschrijving">
            <a:extLst>
              <a:ext uri="{FF2B5EF4-FFF2-40B4-BE49-F238E27FC236}">
                <a16:creationId xmlns:a16="http://schemas.microsoft.com/office/drawing/2014/main" id="{101799C5-9AE5-BCB6-51F4-18BD40919A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43" r="15410" b="2"/>
          <a:stretch/>
        </p:blipFill>
        <p:spPr>
          <a:xfrm>
            <a:off x="7552267" y="640080"/>
            <a:ext cx="3999654" cy="3277277"/>
          </a:xfrm>
          <a:prstGeom prst="rect">
            <a:avLst/>
          </a:prstGeom>
        </p:spPr>
      </p:pic>
      <p:pic>
        <p:nvPicPr>
          <p:cNvPr id="6" name="Afbeelding 6" descr="Afbeelding met taart, overdekt, blauw, chocolade&#10;&#10;Automatisch gegenereerde beschrijving">
            <a:extLst>
              <a:ext uri="{FF2B5EF4-FFF2-40B4-BE49-F238E27FC236}">
                <a16:creationId xmlns:a16="http://schemas.microsoft.com/office/drawing/2014/main" id="{BC82A204-89CF-C3B3-91AC-649488629A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15" r="-1" b="-1"/>
          <a:stretch/>
        </p:blipFill>
        <p:spPr>
          <a:xfrm>
            <a:off x="7552267" y="4078225"/>
            <a:ext cx="3999654" cy="2139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94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E27742-4CB2-E88B-BC83-C7E77D47B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-5400000">
            <a:off x="-4289277" y="-938784"/>
            <a:ext cx="9720072" cy="1499616"/>
          </a:xfrm>
        </p:spPr>
        <p:txBody>
          <a:bodyPr/>
          <a:lstStyle/>
          <a:p>
            <a:r>
              <a:rPr lang="nl-NL"/>
              <a:t>Plaatsen Am-Pick 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EAA3601-8CA0-EE9E-7302-DEABCFA8AB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45720" tIns="45720" rIns="45720" bIns="45720" rtlCol="0" anchor="t">
            <a:normAutofit/>
          </a:bodyPr>
          <a:lstStyle/>
          <a:p>
            <a:endParaRPr lang="nl-NL"/>
          </a:p>
        </p:txBody>
      </p:sp>
      <p:pic>
        <p:nvPicPr>
          <p:cNvPr id="4" name="Afbeelding 4" descr="Afbeelding met tekst, buitenshuis, hemel, weg&#10;&#10;Automatisch gegenereerde beschrijving">
            <a:extLst>
              <a:ext uri="{FF2B5EF4-FFF2-40B4-BE49-F238E27FC236}">
                <a16:creationId xmlns:a16="http://schemas.microsoft.com/office/drawing/2014/main" id="{1BD7D28D-7ABE-EA9E-C7EA-FC1DBE459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62747" y="546271"/>
            <a:ext cx="4368113" cy="3273510"/>
          </a:xfrm>
          <a:prstGeom prst="rect">
            <a:avLst/>
          </a:prstGeom>
        </p:spPr>
      </p:pic>
      <p:pic>
        <p:nvPicPr>
          <p:cNvPr id="6" name="Afbeelding 6" descr="Afbeelding met tekst, persoon, buitenshuis, container&#10;&#10;Automatisch gegenereerde beschrijving">
            <a:extLst>
              <a:ext uri="{FF2B5EF4-FFF2-40B4-BE49-F238E27FC236}">
                <a16:creationId xmlns:a16="http://schemas.microsoft.com/office/drawing/2014/main" id="{E38444B0-D485-D710-EA35-921411C1D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8949" y="187699"/>
            <a:ext cx="3273510" cy="2458994"/>
          </a:xfrm>
          <a:prstGeom prst="rect">
            <a:avLst/>
          </a:prstGeom>
        </p:spPr>
      </p:pic>
      <p:pic>
        <p:nvPicPr>
          <p:cNvPr id="9" name="Afbeelding 9" descr="Afbeelding met persoon&#10;&#10;Automatisch gegenereerde beschrijving">
            <a:extLst>
              <a:ext uri="{FF2B5EF4-FFF2-40B4-BE49-F238E27FC236}">
                <a16:creationId xmlns:a16="http://schemas.microsoft.com/office/drawing/2014/main" id="{251823F7-56F1-ED9C-510C-54E4E5AA8A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895550" y="3356836"/>
            <a:ext cx="3492844" cy="2624781"/>
          </a:xfrm>
          <a:prstGeom prst="rect">
            <a:avLst/>
          </a:prstGeom>
        </p:spPr>
      </p:pic>
      <p:pic>
        <p:nvPicPr>
          <p:cNvPr id="7" name="Afbeelding 7">
            <a:extLst>
              <a:ext uri="{FF2B5EF4-FFF2-40B4-BE49-F238E27FC236}">
                <a16:creationId xmlns:a16="http://schemas.microsoft.com/office/drawing/2014/main" id="{64664F30-1A72-BC35-2AD2-512E200271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060" t="2232" r="25195" b="1810"/>
          <a:stretch/>
        </p:blipFill>
        <p:spPr>
          <a:xfrm>
            <a:off x="8797342" y="1630"/>
            <a:ext cx="3397755" cy="4301150"/>
          </a:xfrm>
          <a:prstGeom prst="rect">
            <a:avLst/>
          </a:prstGeom>
        </p:spPr>
      </p:pic>
      <p:pic>
        <p:nvPicPr>
          <p:cNvPr id="8" name="Afbeelding 8" descr="Afbeelding met overdekt, plafond&#10;&#10;Automatisch gegenereerde beschrijving">
            <a:extLst>
              <a:ext uri="{FF2B5EF4-FFF2-40B4-BE49-F238E27FC236}">
                <a16:creationId xmlns:a16="http://schemas.microsoft.com/office/drawing/2014/main" id="{E78E1E0D-D2C2-7F73-264D-ACF0E55CD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2441" y="3368246"/>
            <a:ext cx="4617308" cy="3483575"/>
          </a:xfrm>
          <a:prstGeom prst="rect">
            <a:avLst/>
          </a:prstGeom>
        </p:spPr>
      </p:pic>
      <p:pic>
        <p:nvPicPr>
          <p:cNvPr id="10" name="Afbeelding 10" descr="Afbeelding met overdekt&#10;&#10;Automatisch gegenereerde beschrijving">
            <a:extLst>
              <a:ext uri="{FF2B5EF4-FFF2-40B4-BE49-F238E27FC236}">
                <a16:creationId xmlns:a16="http://schemas.microsoft.com/office/drawing/2014/main" id="{7EF8F863-0852-FE56-2412-E8C7A4CA12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8986655" y="3686828"/>
            <a:ext cx="3508290" cy="2619633"/>
          </a:xfrm>
          <a:prstGeom prst="rect">
            <a:avLst/>
          </a:prstGeom>
        </p:spPr>
      </p:pic>
      <p:pic>
        <p:nvPicPr>
          <p:cNvPr id="5" name="Afbeelding 5" descr="Afbeelding met buitenshuis, container, doos&#10;&#10;Automatisch gegenereerde beschrijving">
            <a:extLst>
              <a:ext uri="{FF2B5EF4-FFF2-40B4-BE49-F238E27FC236}">
                <a16:creationId xmlns:a16="http://schemas.microsoft.com/office/drawing/2014/main" id="{0B39B12E-28CF-29C8-B55A-C2B76621E0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3663" y="1183902"/>
            <a:ext cx="27432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70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3CD2793-FD59-437C-6007-FB6DA0E46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640" y="2197395"/>
            <a:ext cx="6066818" cy="4023360"/>
          </a:xfrm>
        </p:spPr>
        <p:txBody>
          <a:bodyPr vert="horz" lIns="45720" tIns="45720" rIns="45720" bIns="45720" rtlCol="0" anchor="t">
            <a:normAutofit fontScale="85000" lnSpcReduction="20000"/>
          </a:bodyPr>
          <a:lstStyle/>
          <a:p>
            <a:r>
              <a:rPr lang="nl-NL" sz="2000"/>
              <a:t>Demo-stand</a:t>
            </a:r>
          </a:p>
          <a:p>
            <a:endParaRPr lang="nl-NL" sz="2000"/>
          </a:p>
          <a:p>
            <a:r>
              <a:rPr lang="nl-NL" sz="2000"/>
              <a:t>Eerste tests producten</a:t>
            </a:r>
          </a:p>
          <a:p>
            <a:endParaRPr lang="nl-NL" sz="2000"/>
          </a:p>
          <a:p>
            <a:r>
              <a:rPr lang="nl-NL" sz="2000">
                <a:latin typeface="TW Cen MT"/>
              </a:rPr>
              <a:t>Camerabeelden bekijken</a:t>
            </a:r>
            <a:endParaRPr lang="nl-NL" sz="2000"/>
          </a:p>
          <a:p>
            <a:endParaRPr lang="nl-NL" sz="2000">
              <a:latin typeface="TW Cen MT"/>
            </a:endParaRPr>
          </a:p>
          <a:p>
            <a:r>
              <a:rPr lang="nl-NL" sz="2000">
                <a:latin typeface="TW Cen MT"/>
              </a:rPr>
              <a:t>Hoogste punt detectie</a:t>
            </a:r>
          </a:p>
          <a:p>
            <a:endParaRPr lang="nl-NL" sz="2000"/>
          </a:p>
          <a:p>
            <a:r>
              <a:rPr lang="nl-NL" sz="2000"/>
              <a:t>Gesprek met Stefan van AM-Flow</a:t>
            </a:r>
          </a:p>
          <a:p>
            <a:endParaRPr lang="nl-NL" sz="2000"/>
          </a:p>
          <a:p>
            <a:r>
              <a:rPr lang="nl-NL" sz="2000"/>
              <a:t>Achterhalen gemaakte stappen robot.</a:t>
            </a:r>
          </a:p>
        </p:txBody>
      </p:sp>
      <p:pic>
        <p:nvPicPr>
          <p:cNvPr id="4" name="Afbeelding 4" descr="Afbeelding met diagram&#10;&#10;Automatisch gegenereerde beschrijving">
            <a:extLst>
              <a:ext uri="{FF2B5EF4-FFF2-40B4-BE49-F238E27FC236}">
                <a16:creationId xmlns:a16="http://schemas.microsoft.com/office/drawing/2014/main" id="{D1E68C29-02CE-CCF6-F433-9189C2E1C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2260" y="332148"/>
            <a:ext cx="8013107" cy="6477924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1EB419F-24B7-D474-E991-9876C77E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9826" y="602937"/>
            <a:ext cx="5180772" cy="1499616"/>
          </a:xfrm>
        </p:spPr>
        <p:txBody>
          <a:bodyPr>
            <a:normAutofit/>
          </a:bodyPr>
          <a:lstStyle/>
          <a:p>
            <a:r>
              <a:rPr lang="nl-NL"/>
              <a:t>Achterhalen werking </a:t>
            </a:r>
            <a:r>
              <a:rPr lang="nl-NL" err="1"/>
              <a:t>am-pick</a:t>
            </a:r>
          </a:p>
        </p:txBody>
      </p:sp>
    </p:spTree>
    <p:extLst>
      <p:ext uri="{BB962C8B-B14F-4D97-AF65-F5344CB8AC3E}">
        <p14:creationId xmlns:p14="http://schemas.microsoft.com/office/powerpoint/2010/main" val="1385667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19013A-66BE-6E44-55DF-8B02F73A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nl-NL"/>
              <a:t>Am-Pick testen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894E3DC-9FC8-406C-A469-1B6368EA3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nl-NL"/>
              <a:t>Focus op dentale objecten (gebitjes)</a:t>
            </a:r>
          </a:p>
          <a:p>
            <a:endParaRPr lang="nl-NL"/>
          </a:p>
          <a:p>
            <a:r>
              <a:rPr lang="nl-NL"/>
              <a:t>Meerdere objecten tegelijk (2 of zelfs 3)</a:t>
            </a:r>
          </a:p>
          <a:p>
            <a:endParaRPr lang="nl-NL"/>
          </a:p>
          <a:p>
            <a:r>
              <a:rPr lang="nl-NL"/>
              <a:t>Spreiding meerdere objecten</a:t>
            </a:r>
          </a:p>
          <a:p>
            <a:endParaRPr lang="nl-NL"/>
          </a:p>
          <a:p>
            <a:r>
              <a:rPr lang="nl-NL"/>
              <a:t>Fout detectie / fout afhandeling</a:t>
            </a:r>
          </a:p>
          <a:p>
            <a:endParaRPr lang="nl-NL"/>
          </a:p>
          <a:p>
            <a:endParaRPr lang="nl-NL"/>
          </a:p>
        </p:txBody>
      </p:sp>
      <p:pic>
        <p:nvPicPr>
          <p:cNvPr id="4" name="Afbeelding 4">
            <a:extLst>
              <a:ext uri="{FF2B5EF4-FFF2-40B4-BE49-F238E27FC236}">
                <a16:creationId xmlns:a16="http://schemas.microsoft.com/office/drawing/2014/main" id="{2DACB16B-5DB6-BC8F-2F04-AFCFD52AC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2074" y="1009206"/>
            <a:ext cx="5667153" cy="424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041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F3C465-E5EB-1487-E62F-2C6772ABAA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224897" cy="1499616"/>
          </a:xfrm>
        </p:spPr>
        <p:txBody>
          <a:bodyPr>
            <a:normAutofit/>
          </a:bodyPr>
          <a:lstStyle/>
          <a:p>
            <a:r>
              <a:rPr lang="nl-NL"/>
              <a:t>ADVIEZEN / VERBETERPUNTEN AM-PICK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FFEE8A89-F121-4FCE-5EE3-431C45BE7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3547872" cy="4023360"/>
          </a:xfrm>
        </p:spPr>
        <p:txBody>
          <a:bodyPr vert="horz" lIns="45720" tIns="45720" rIns="45720" bIns="45720" rtlCol="0" anchor="t">
            <a:normAutofit/>
          </a:bodyPr>
          <a:lstStyle/>
          <a:p>
            <a:r>
              <a:rPr lang="nl-NL" sz="1500"/>
              <a:t>Glijbaan</a:t>
            </a:r>
          </a:p>
          <a:p>
            <a:endParaRPr lang="nl-NL" sz="1500"/>
          </a:p>
          <a:p>
            <a:r>
              <a:rPr lang="nl-NL" sz="1500"/>
              <a:t>Verbetering van camera's (AM-Flow is hiervan op de hoogte)</a:t>
            </a:r>
          </a:p>
          <a:p>
            <a:endParaRPr lang="nl-NL" sz="1500"/>
          </a:p>
          <a:p>
            <a:r>
              <a:rPr lang="nl-NL" sz="1500"/>
              <a:t>Object detectie (AI) (Leren objecten op te pakken)</a:t>
            </a:r>
          </a:p>
          <a:p>
            <a:endParaRPr lang="nl-NL" sz="1500"/>
          </a:p>
          <a:p>
            <a:r>
              <a:rPr lang="nl-NL" sz="1500"/>
              <a:t>Andere grijpkop (kleiner)</a:t>
            </a:r>
          </a:p>
          <a:p>
            <a:endParaRPr lang="nl-NL" sz="1500"/>
          </a:p>
          <a:p>
            <a:r>
              <a:rPr lang="nl-NL" sz="1500"/>
              <a:t>Minimum hoogte instellen ter hoogte van de bodem van de bak</a:t>
            </a:r>
          </a:p>
        </p:txBody>
      </p:sp>
      <p:pic>
        <p:nvPicPr>
          <p:cNvPr id="4" name="Afbeelding 4" descr="Afbeelding met overdekt&#10;&#10;Automatisch gegenereerde beschrijving">
            <a:extLst>
              <a:ext uri="{FF2B5EF4-FFF2-40B4-BE49-F238E27FC236}">
                <a16:creationId xmlns:a16="http://schemas.microsoft.com/office/drawing/2014/main" id="{2891CAE7-5235-87B9-C4E9-14EB21CA27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44" r="-4" b="14326"/>
          <a:stretch/>
        </p:blipFill>
        <p:spPr>
          <a:xfrm rot="5400000">
            <a:off x="4229448" y="3080530"/>
            <a:ext cx="3866172" cy="2395870"/>
          </a:xfrm>
          <a:prstGeom prst="rect">
            <a:avLst/>
          </a:prstGeom>
        </p:spPr>
      </p:pic>
      <p:pic>
        <p:nvPicPr>
          <p:cNvPr id="6" name="Afbeelding 6" descr="Afbeelding met diagram&#10;&#10;Automatisch gegenereerde beschrijving">
            <a:extLst>
              <a:ext uri="{FF2B5EF4-FFF2-40B4-BE49-F238E27FC236}">
                <a16:creationId xmlns:a16="http://schemas.microsoft.com/office/drawing/2014/main" id="{31A6F266-79B5-8BCD-EECF-76724D02025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87" r="4" b="6398"/>
          <a:stretch/>
        </p:blipFill>
        <p:spPr>
          <a:xfrm>
            <a:off x="7528373" y="2343150"/>
            <a:ext cx="3720651" cy="222092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734343B-BB54-498F-B677-DB74690EF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8373" y="4730683"/>
            <a:ext cx="1247322" cy="147958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Afbeelding 4" descr="Afbeelding met overdekt, lucht&#10;&#10;Automatisch gegenereerde beschrijving">
            <a:extLst>
              <a:ext uri="{FF2B5EF4-FFF2-40B4-BE49-F238E27FC236}">
                <a16:creationId xmlns:a16="http://schemas.microsoft.com/office/drawing/2014/main" id="{8F5428AB-1BB4-A68A-1A48-A987F3538E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460" r="5925" b="-1"/>
          <a:stretch/>
        </p:blipFill>
        <p:spPr>
          <a:xfrm>
            <a:off x="8941518" y="4731205"/>
            <a:ext cx="2299716" cy="1476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012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Office PowerPoint</Application>
  <PresentationFormat>Breedbeeld</PresentationFormat>
  <Paragraphs>46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Tw Cen MT</vt:lpstr>
      <vt:lpstr>Tw Cen MT</vt:lpstr>
      <vt:lpstr>Tw Cen MT Condensed</vt:lpstr>
      <vt:lpstr>Wingdings 3</vt:lpstr>
      <vt:lpstr>Integral</vt:lpstr>
      <vt:lpstr>Oceanz3D</vt:lpstr>
      <vt:lpstr>Intro</vt:lpstr>
      <vt:lpstr>Onderzoek end-of-arm-tooling</vt:lpstr>
      <vt:lpstr>Plaatsen Am-Pick </vt:lpstr>
      <vt:lpstr>Achterhalen werking am-pick</vt:lpstr>
      <vt:lpstr>Am-Pick testen</vt:lpstr>
      <vt:lpstr>ADVIEZEN / VERBETERPUNTEN AM-PICK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Oceanz3D</dc:title>
  <dc:creator>Teun Langenhuijsen (student)</dc:creator>
  <cp:lastModifiedBy>nick</cp:lastModifiedBy>
  <cp:revision>27</cp:revision>
  <dcterms:created xsi:type="dcterms:W3CDTF">2023-05-23T07:34:10Z</dcterms:created>
  <dcterms:modified xsi:type="dcterms:W3CDTF">2023-06-20T13:41:06Z</dcterms:modified>
</cp:coreProperties>
</file>

<file path=docProps/thumbnail.jpeg>
</file>